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59" r:id="rId5"/>
    <p:sldId id="265" r:id="rId6"/>
    <p:sldId id="260" r:id="rId7"/>
    <p:sldId id="261" r:id="rId8"/>
    <p:sldId id="262" r:id="rId9"/>
    <p:sldId id="263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56E17-1F2F-4745-9F11-2A9CE4E456D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7DC90-6B5D-4DDC-B88C-E1AE6C899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BABA-309C-4A44-81FE-422A897155C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B953-229D-48C8-BC90-A91B561D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BABA-309C-4A44-81FE-422A897155C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B953-229D-48C8-BC90-A91B561D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0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BABA-309C-4A44-81FE-422A897155C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B953-229D-48C8-BC90-A91B561D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6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BABA-309C-4A44-81FE-422A897155C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B953-229D-48C8-BC90-A91B561D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2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BABA-309C-4A44-81FE-422A897155C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B953-229D-48C8-BC90-A91B561D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7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BABA-309C-4A44-81FE-422A897155C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B953-229D-48C8-BC90-A91B561D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2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BABA-309C-4A44-81FE-422A897155C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B953-229D-48C8-BC90-A91B561D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8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BABA-309C-4A44-81FE-422A897155C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B953-229D-48C8-BC90-A91B561D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3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BABA-309C-4A44-81FE-422A897155C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B953-229D-48C8-BC90-A91B561D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BABA-309C-4A44-81FE-422A897155C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B953-229D-48C8-BC90-A91B561D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7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BABA-309C-4A44-81FE-422A897155C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3B953-229D-48C8-BC90-A91B561D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8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EBABA-309C-4A44-81FE-422A897155C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3B953-229D-48C8-BC90-A91B561D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7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1709" y="175175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GEOC5089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ME5089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Exploration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Geochemistry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1709" y="4139355"/>
            <a:ext cx="9144000" cy="1655762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INSTRUCTOR—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Virginia T. McLemore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FALL 2023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1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574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Next week Conflicts of Interest training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47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Zuni Mountains study progress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1769" y="2247440"/>
            <a:ext cx="647626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Sediments to be sieved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Sediments to be dried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Sediments to be shipped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Rock samples to be shipped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One set of ALS samples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shipped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sets shipped to USGS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146412"/>
              </p:ext>
            </p:extLst>
          </p:nvPr>
        </p:nvGraphicFramePr>
        <p:xfrm>
          <a:off x="464207" y="1615615"/>
          <a:ext cx="4444124" cy="4322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2990">
                  <a:extLst>
                    <a:ext uri="{9D8B030D-6E8A-4147-A177-3AD203B41FA5}">
                      <a16:colId xmlns:a16="http://schemas.microsoft.com/office/drawing/2014/main" val="3715772872"/>
                    </a:ext>
                  </a:extLst>
                </a:gridCol>
                <a:gridCol w="2051134">
                  <a:extLst>
                    <a:ext uri="{9D8B030D-6E8A-4147-A177-3AD203B41FA5}">
                      <a16:colId xmlns:a16="http://schemas.microsoft.com/office/drawing/2014/main" val="224664642"/>
                    </a:ext>
                  </a:extLst>
                </a:gridCol>
              </a:tblGrid>
              <a:tr h="54305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3817408"/>
                  </a:ext>
                </a:extLst>
              </a:tr>
              <a:tr h="521334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sediment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7242760"/>
                  </a:ext>
                </a:extLst>
              </a:tr>
              <a:tr h="54305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8781731"/>
                  </a:ext>
                </a:extLst>
              </a:tr>
              <a:tr h="54305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 con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4964182"/>
                  </a:ext>
                </a:extLst>
              </a:tr>
              <a:tr h="54305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rocks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39628266"/>
                  </a:ext>
                </a:extLst>
              </a:tr>
              <a:tr h="108611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mineralized rock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0341616"/>
                  </a:ext>
                </a:extLst>
              </a:tr>
              <a:tr h="54305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3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13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0317" y="1016042"/>
            <a:ext cx="109622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 batches of samples (rocks, sediments) received by USGS and are being processed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Will submit 1 more batch of sediments and 1 more batch of rocks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Areas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 and 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Finished sampling—private land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Areas 3-5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Examine maps and decide where else to sample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Start looking at drainages of the Proterozoic rocks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Mostly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collecting sediments </a:t>
            </a:r>
          </a:p>
        </p:txBody>
      </p:sp>
    </p:spTree>
    <p:extLst>
      <p:ext uri="{BB962C8B-B14F-4D97-AF65-F5344CB8AC3E}">
        <p14:creationId xmlns:p14="http://schemas.microsoft.com/office/powerpoint/2010/main" val="354229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097" y="248821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Select sample localities for this weekend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make sure you do not sample where Evan and I have sampled (check the spreadsheet)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2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913" y="299423"/>
            <a:ext cx="8505000" cy="6143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2957" t="61448" b="2693"/>
          <a:stretch/>
        </p:blipFill>
        <p:spPr>
          <a:xfrm>
            <a:off x="10468303" y="1860331"/>
            <a:ext cx="1300012" cy="68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12" y="174418"/>
            <a:ext cx="11166108" cy="519636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75034" y="1082566"/>
            <a:ext cx="3426373" cy="4403834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686675" y="2514600"/>
            <a:ext cx="3286125" cy="271462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0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54" y="225323"/>
            <a:ext cx="11428101" cy="591271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114550" y="1343025"/>
            <a:ext cx="4900613" cy="3914775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2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23" y="317608"/>
            <a:ext cx="8877018" cy="6359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683" y="893378"/>
            <a:ext cx="1555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Lets get this northern area sampled for stream sediments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49214" y="1177159"/>
            <a:ext cx="2228193" cy="6096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212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139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GEOC5089 ME5089 Exploration Geochemistry   Update </vt:lpstr>
      <vt:lpstr>Safety</vt:lpstr>
      <vt:lpstr>PowerPoint Presentation</vt:lpstr>
      <vt:lpstr>PowerPoint Presentation</vt:lpstr>
      <vt:lpstr>Select sample localities for this weekend make sure you do not sample where Evan and I have sampled (check the spreadsheet) </vt:lpstr>
      <vt:lpstr>PowerPoint Presentation</vt:lpstr>
      <vt:lpstr>PowerPoint Presentation</vt:lpstr>
      <vt:lpstr>PowerPoint Presentation</vt:lpstr>
      <vt:lpstr>PowerPoint Presentation</vt:lpstr>
      <vt:lpstr>Next week Conflicts of Interest training</vt:lpstr>
    </vt:vector>
  </TitlesOfParts>
  <Company>New Mexico Institute of Mining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McLemore</dc:creator>
  <cp:lastModifiedBy>Virginia McLemore</cp:lastModifiedBy>
  <cp:revision>66</cp:revision>
  <dcterms:created xsi:type="dcterms:W3CDTF">2023-08-09T17:10:04Z</dcterms:created>
  <dcterms:modified xsi:type="dcterms:W3CDTF">2023-09-19T16:49:38Z</dcterms:modified>
</cp:coreProperties>
</file>