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96" r:id="rId4"/>
    <p:sldMasterId id="2147483708" r:id="rId5"/>
    <p:sldMasterId id="2147483722" r:id="rId6"/>
  </p:sldMasterIdLst>
  <p:notesMasterIdLst>
    <p:notesMasterId r:id="rId23"/>
  </p:notesMasterIdLst>
  <p:sldIdLst>
    <p:sldId id="2017" r:id="rId7"/>
    <p:sldId id="1979" r:id="rId8"/>
    <p:sldId id="2018" r:id="rId9"/>
    <p:sldId id="2005" r:id="rId10"/>
    <p:sldId id="2007" r:id="rId11"/>
    <p:sldId id="863" r:id="rId12"/>
    <p:sldId id="275" r:id="rId13"/>
    <p:sldId id="290" r:id="rId14"/>
    <p:sldId id="296" r:id="rId15"/>
    <p:sldId id="259" r:id="rId16"/>
    <p:sldId id="1993" r:id="rId17"/>
    <p:sldId id="2023" r:id="rId18"/>
    <p:sldId id="257" r:id="rId19"/>
    <p:sldId id="2013" r:id="rId20"/>
    <p:sldId id="2009" r:id="rId21"/>
    <p:sldId id="20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89915" autoAdjust="0"/>
  </p:normalViewPr>
  <p:slideViewPr>
    <p:cSldViewPr snapToGrid="0">
      <p:cViewPr varScale="1">
        <p:scale>
          <a:sx n="99" d="100"/>
          <a:sy n="99" d="100"/>
        </p:scale>
        <p:origin x="120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0C9AE2-3A66-4CA6-B796-D15A93D342B4}"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E18EC2-5149-4D06-9EC4-C7FA83E70704}" type="slidenum">
              <a:rPr lang="en-US" smtClean="0"/>
              <a:t>‹#›</a:t>
            </a:fld>
            <a:endParaRPr lang="en-US"/>
          </a:p>
        </p:txBody>
      </p:sp>
    </p:spTree>
    <p:extLst>
      <p:ext uri="{BB962C8B-B14F-4D97-AF65-F5344CB8AC3E}">
        <p14:creationId xmlns:p14="http://schemas.microsoft.com/office/powerpoint/2010/main" val="3762913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A871E3-E58A-4C4B-9818-34A86708465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6583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7D6424-6340-454A-8C1E-38B47D1C3534}" type="slidenum">
              <a:rPr lang="en-US" smtClean="0"/>
              <a:t>6</a:t>
            </a:fld>
            <a:endParaRPr lang="en-US" dirty="0"/>
          </a:p>
        </p:txBody>
      </p:sp>
    </p:spTree>
    <p:extLst>
      <p:ext uri="{BB962C8B-B14F-4D97-AF65-F5344CB8AC3E}">
        <p14:creationId xmlns:p14="http://schemas.microsoft.com/office/powerpoint/2010/main" val="1797051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AD817B-B035-41AC-91E5-853AF163C9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839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cream lines show the flight lines along which data was collected throughout the LRG; Data was collected from Caballo Reservoir down to the international border. Aquifers within the survey area include the Palomas Jornada, and Mesilla. Cross section lines from John Hawley’s report of the Mesilla Aquifer that WRRI published last year are shown as blue lines; and the green dots show wells with a total depth of 500 ft or greater that have classified lithology data (I am sure additional wells that fit this criteria/work in progress). The AEM dataset, along with other hydrogeologic data like cross sections, borehole/well data, geologic maps, hydrothermal data, etc. are being used to improve our understanding of fresh and brackish groundwater resources within the various aquifers within the LRG and to identify data gaps where additional focused projects would aid the development of a 3D hydrogeologic framework and understanding.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AD817B-B035-41AC-91E5-853AF163C9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207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average resistivity values along the flight lines from about 200 to 250 feet below the ground surface. Note the distinct resistivity signatures seen in the subsurface in the Palomas, Jornada, and Mesilla aquifers. Resistivity values from ~200 feet depth along the Rio Grande also show some interesting patterns. For example, resistivity values along the stretch from the outfall of Caballo Reservoir to north of Radium Springs are pretty low (blue), which is indicative of slightly brackish groundwater.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AD817B-B035-41AC-91E5-853AF163C9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267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2D1557-7762-45BB-B43A-4BF82F37DA6C}" type="datetime1">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ooter Placeholder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E892D-1B07-4D5E-AFA6-CACF5E8E6B2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9261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INITIAL INTERPRETATION, BY SSP&amp;A (SUBJECT TO REVISION: RAMBOLL/SSP&amp;A WILL PROVIDE OFFICIAL INTERPRETATION):</a:t>
            </a:r>
          </a:p>
          <a:p>
            <a:pPr marL="171450" indent="-171450">
              <a:buFont typeface="Arial" panose="020B0604020202020204" pitchFamily="34" charset="0"/>
              <a:buChar char="•"/>
            </a:pPr>
            <a:r>
              <a:rPr lang="en-US" dirty="0"/>
              <a:t>North (left) to South (right) 35 km flightline in the La Jencia Sub Basin</a:t>
            </a:r>
          </a:p>
          <a:p>
            <a:pPr marL="171450" indent="-171450">
              <a:buFont typeface="Arial" panose="020B0604020202020204" pitchFamily="34" charset="0"/>
              <a:buChar char="•"/>
            </a:pPr>
            <a:r>
              <a:rPr lang="en-US" dirty="0"/>
              <a:t>km 1 - 3 and from 26 to 35: very high resistivity (red), probably volcanics or potentially uplifted pre-Santa Fe basement</a:t>
            </a:r>
          </a:p>
          <a:p>
            <a:pPr marL="171450" indent="-171450">
              <a:buFont typeface="Arial" panose="020B0604020202020204" pitchFamily="34" charset="0"/>
              <a:buChar char="•"/>
            </a:pPr>
            <a:r>
              <a:rPr lang="en-US" dirty="0"/>
              <a:t>Around km 4, and also around 25: faulted transitions entering and leaving sedimentary basin, respectively</a:t>
            </a:r>
          </a:p>
          <a:p>
            <a:pPr marL="171450" indent="-171450">
              <a:buFont typeface="Arial" panose="020B0604020202020204" pitchFamily="34" charset="0"/>
              <a:buChar char="•"/>
            </a:pPr>
            <a:r>
              <a:rPr lang="en-US" dirty="0"/>
              <a:t>km 4 - 25: sedimentary basin</a:t>
            </a:r>
          </a:p>
          <a:p>
            <a:pPr marL="628650" lvl="1" indent="-171450">
              <a:buFont typeface="Arial" panose="020B0604020202020204" pitchFamily="34" charset="0"/>
              <a:buChar char="•"/>
            </a:pPr>
            <a:r>
              <a:rPr lang="en-US" dirty="0"/>
              <a:t>Thin resistive cap (red/yellow) across much of the basin, potentially Upper Santa Fe group (Sierra Ladrones)</a:t>
            </a:r>
          </a:p>
          <a:p>
            <a:pPr marL="628650" lvl="1" indent="-171450">
              <a:buFont typeface="Arial" panose="020B0604020202020204" pitchFamily="34" charset="0"/>
              <a:buChar char="•"/>
            </a:pPr>
            <a:r>
              <a:rPr lang="en-US" dirty="0"/>
              <a:t>Broad, persistent low resistivity band (blue), either fine grained, clay rich Middle Santa Fe group (</a:t>
            </a:r>
            <a:r>
              <a:rPr lang="en-US" dirty="0" err="1"/>
              <a:t>Popotosa</a:t>
            </a:r>
            <a:r>
              <a:rPr lang="en-US" dirty="0"/>
              <a:t> Confining), or saline at depth</a:t>
            </a:r>
          </a:p>
          <a:p>
            <a:pPr marL="628650" lvl="1"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2D1557-7762-45BB-B43A-4BF82F37DA6C}" type="datetime1">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ooter Placeholder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E892D-1B07-4D5E-AFA6-CACF5E8E6B2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4313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area of the City of Deming was unflyable by the Airborne Electromagnetics (AEM).  </a:t>
            </a:r>
            <a:r>
              <a:rPr lang="en-US" sz="1200" kern="1200" dirty="0" err="1">
                <a:solidFill>
                  <a:schemeClr val="tx1"/>
                </a:solidFill>
                <a:effectLst/>
                <a:latin typeface="+mn-lt"/>
                <a:ea typeface="+mn-ea"/>
                <a:cs typeface="+mn-cs"/>
              </a:rPr>
              <a:t>Magnetotellurics</a:t>
            </a:r>
            <a:r>
              <a:rPr lang="en-US" sz="1200" kern="1200" dirty="0">
                <a:solidFill>
                  <a:schemeClr val="tx1"/>
                </a:solidFill>
                <a:effectLst/>
                <a:latin typeface="+mn-lt"/>
                <a:ea typeface="+mn-ea"/>
                <a:cs typeface="+mn-cs"/>
              </a:rPr>
              <a:t> (MT) and Passive Seismic was used to add as much control as possible, however data gaps exist within the city.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Additional data was used for interpretation.</a:t>
            </a:r>
          </a:p>
          <a:p>
            <a:r>
              <a:rPr lang="en-US" sz="1200" kern="1200" dirty="0">
                <a:solidFill>
                  <a:schemeClr val="tx1"/>
                </a:solidFill>
                <a:effectLst/>
                <a:latin typeface="+mn-lt"/>
                <a:ea typeface="+mn-ea"/>
                <a:cs typeface="+mn-cs"/>
              </a:rPr>
              <a:t>-Refraction Seismic (Ackermann et al., 1994)</a:t>
            </a:r>
          </a:p>
          <a:p>
            <a:r>
              <a:rPr lang="en-US" sz="1200" kern="1200" dirty="0">
                <a:solidFill>
                  <a:schemeClr val="tx1"/>
                </a:solidFill>
                <a:effectLst/>
                <a:latin typeface="+mn-lt"/>
                <a:ea typeface="+mn-ea"/>
                <a:cs typeface="+mn-cs"/>
              </a:rPr>
              <a:t>-Gravity (Heywood et al., 2002)</a:t>
            </a:r>
          </a:p>
          <a:p>
            <a:r>
              <a:rPr lang="en-US" sz="1200" kern="1200" dirty="0">
                <a:solidFill>
                  <a:schemeClr val="tx1"/>
                </a:solidFill>
                <a:effectLst/>
                <a:latin typeface="+mn-lt"/>
                <a:ea typeface="+mn-ea"/>
                <a:cs typeface="+mn-cs"/>
              </a:rPr>
              <a:t>-Oil and Gas Boreholes (TGS, 2025)</a:t>
            </a:r>
          </a:p>
          <a:p>
            <a:r>
              <a:rPr lang="en-US" sz="1200" kern="1200" dirty="0">
                <a:solidFill>
                  <a:schemeClr val="tx1"/>
                </a:solidFill>
                <a:effectLst/>
                <a:latin typeface="+mn-lt"/>
                <a:ea typeface="+mn-ea"/>
                <a:cs typeface="+mn-cs"/>
              </a:rPr>
              <a:t>-Geological cross sections (Hawley et al., 2000)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observe near surface clay layers over much of the area within the upper aquifer system that are confirmed by water wells.  Below the upper aquifer units thicker lacustrine clay exist.  The thick clay is where many of the local water wells stop.  Below the clay Oil and Gas wells indicate some coarse materials. Some of these materials have a low resistivity and may indicate brackish waters.  Further drilling would need to be conducted to verify the water quality.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Images:</a:t>
            </a:r>
          </a:p>
          <a:p>
            <a:r>
              <a:rPr lang="en-US" sz="1200" kern="1200" dirty="0">
                <a:solidFill>
                  <a:schemeClr val="tx1"/>
                </a:solidFill>
                <a:effectLst/>
                <a:latin typeface="+mn-lt"/>
                <a:ea typeface="+mn-ea"/>
                <a:cs typeface="+mn-cs"/>
              </a:rPr>
              <a:t>Full AEM and MT resistivity model - all the data from the AEM and MT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Threshold of the AEM and MT Resistivity model &lt; 8 ohm-m – only the areas of the model &lt; 8 ohm-m are shown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Geology Cross section – from Hawley et al., 2000 C-C’ and the AEM and MT resistivity along that transect. Estimated bedrock from Gravity and the Passive Seismic are indicated as lines boreholes along transect are also indicated.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839405-F01A-4346-BA19-77F8C62FC44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4777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78F02-F1F9-43AE-4165-81C9AF18BA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CDC850-2279-3455-8AA7-A856DD9B97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65F271-8727-06BD-CB58-6FBD581F6A66}"/>
              </a:ext>
            </a:extLst>
          </p:cNvPr>
          <p:cNvSpPr>
            <a:spLocks noGrp="1"/>
          </p:cNvSpPr>
          <p:nvPr>
            <p:ph type="dt" sz="half" idx="10"/>
          </p:nvPr>
        </p:nvSpPr>
        <p:spPr/>
        <p:txBody>
          <a:bodyPr/>
          <a:lstStyle/>
          <a:p>
            <a:fld id="{CD8CC7E1-0DD5-4981-8173-19FF73BDAA11}" type="datetimeFigureOut">
              <a:rPr lang="en-US" smtClean="0"/>
              <a:t>4/29/2026</a:t>
            </a:fld>
            <a:endParaRPr lang="en-US"/>
          </a:p>
        </p:txBody>
      </p:sp>
      <p:sp>
        <p:nvSpPr>
          <p:cNvPr id="5" name="Footer Placeholder 4">
            <a:extLst>
              <a:ext uri="{FF2B5EF4-FFF2-40B4-BE49-F238E27FC236}">
                <a16:creationId xmlns:a16="http://schemas.microsoft.com/office/drawing/2014/main" id="{B78A6F45-E988-316E-DBD2-94C5180EB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46E82-574E-D49B-8D32-D9D47083CF38}"/>
              </a:ext>
            </a:extLst>
          </p:cNvPr>
          <p:cNvSpPr>
            <a:spLocks noGrp="1"/>
          </p:cNvSpPr>
          <p:nvPr>
            <p:ph type="sldNum" sz="quarter" idx="12"/>
          </p:nvPr>
        </p:nvSpPr>
        <p:spPr/>
        <p:txBody>
          <a:bodyPr/>
          <a:lstStyle/>
          <a:p>
            <a:fld id="{EBDF6F5F-741C-44F1-BA7C-5B0E72802041}" type="slidenum">
              <a:rPr lang="en-US" smtClean="0"/>
              <a:t>‹#›</a:t>
            </a:fld>
            <a:endParaRPr lang="en-US"/>
          </a:p>
        </p:txBody>
      </p:sp>
    </p:spTree>
    <p:extLst>
      <p:ext uri="{BB962C8B-B14F-4D97-AF65-F5344CB8AC3E}">
        <p14:creationId xmlns:p14="http://schemas.microsoft.com/office/powerpoint/2010/main" val="989494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428A-87AF-4AFD-1E0A-F154CE88BC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90DE8A-3FE4-E868-5004-5F251820E6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C3AE3C-BCCE-B274-44EF-A29ED2022428}"/>
              </a:ext>
            </a:extLst>
          </p:cNvPr>
          <p:cNvSpPr>
            <a:spLocks noGrp="1"/>
          </p:cNvSpPr>
          <p:nvPr>
            <p:ph type="dt" sz="half" idx="10"/>
          </p:nvPr>
        </p:nvSpPr>
        <p:spPr/>
        <p:txBody>
          <a:bodyPr/>
          <a:lstStyle/>
          <a:p>
            <a:fld id="{CD8CC7E1-0DD5-4981-8173-19FF73BDAA11}" type="datetimeFigureOut">
              <a:rPr lang="en-US" smtClean="0"/>
              <a:t>4/29/2026</a:t>
            </a:fld>
            <a:endParaRPr lang="en-US"/>
          </a:p>
        </p:txBody>
      </p:sp>
      <p:sp>
        <p:nvSpPr>
          <p:cNvPr id="5" name="Footer Placeholder 4">
            <a:extLst>
              <a:ext uri="{FF2B5EF4-FFF2-40B4-BE49-F238E27FC236}">
                <a16:creationId xmlns:a16="http://schemas.microsoft.com/office/drawing/2014/main" id="{B3FD1B96-67AC-2B95-B65A-DBB5C26D3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52343-346B-7248-4E94-286B68CDBEB9}"/>
              </a:ext>
            </a:extLst>
          </p:cNvPr>
          <p:cNvSpPr>
            <a:spLocks noGrp="1"/>
          </p:cNvSpPr>
          <p:nvPr>
            <p:ph type="sldNum" sz="quarter" idx="12"/>
          </p:nvPr>
        </p:nvSpPr>
        <p:spPr/>
        <p:txBody>
          <a:bodyPr/>
          <a:lstStyle/>
          <a:p>
            <a:fld id="{EBDF6F5F-741C-44F1-BA7C-5B0E72802041}" type="slidenum">
              <a:rPr lang="en-US" smtClean="0"/>
              <a:t>‹#›</a:t>
            </a:fld>
            <a:endParaRPr lang="en-US"/>
          </a:p>
        </p:txBody>
      </p:sp>
    </p:spTree>
    <p:extLst>
      <p:ext uri="{BB962C8B-B14F-4D97-AF65-F5344CB8AC3E}">
        <p14:creationId xmlns:p14="http://schemas.microsoft.com/office/powerpoint/2010/main" val="2291682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023137-818D-1C5C-46C0-FF2D1DFC0B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BFE9F2-D9F3-EFFD-03F4-0A4111E86C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915E9-CD42-0812-9E87-19A756F53539}"/>
              </a:ext>
            </a:extLst>
          </p:cNvPr>
          <p:cNvSpPr>
            <a:spLocks noGrp="1"/>
          </p:cNvSpPr>
          <p:nvPr>
            <p:ph type="dt" sz="half" idx="10"/>
          </p:nvPr>
        </p:nvSpPr>
        <p:spPr/>
        <p:txBody>
          <a:bodyPr/>
          <a:lstStyle/>
          <a:p>
            <a:fld id="{CD8CC7E1-0DD5-4981-8173-19FF73BDAA11}" type="datetimeFigureOut">
              <a:rPr lang="en-US" smtClean="0"/>
              <a:t>4/29/2026</a:t>
            </a:fld>
            <a:endParaRPr lang="en-US"/>
          </a:p>
        </p:txBody>
      </p:sp>
      <p:sp>
        <p:nvSpPr>
          <p:cNvPr id="5" name="Footer Placeholder 4">
            <a:extLst>
              <a:ext uri="{FF2B5EF4-FFF2-40B4-BE49-F238E27FC236}">
                <a16:creationId xmlns:a16="http://schemas.microsoft.com/office/drawing/2014/main" id="{C3E71A03-F269-D5D3-2067-C0E298978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A55F4-ED94-113B-E292-78CD56E36210}"/>
              </a:ext>
            </a:extLst>
          </p:cNvPr>
          <p:cNvSpPr>
            <a:spLocks noGrp="1"/>
          </p:cNvSpPr>
          <p:nvPr>
            <p:ph type="sldNum" sz="quarter" idx="12"/>
          </p:nvPr>
        </p:nvSpPr>
        <p:spPr/>
        <p:txBody>
          <a:bodyPr/>
          <a:lstStyle/>
          <a:p>
            <a:fld id="{EBDF6F5F-741C-44F1-BA7C-5B0E72802041}" type="slidenum">
              <a:rPr lang="en-US" smtClean="0"/>
              <a:t>‹#›</a:t>
            </a:fld>
            <a:endParaRPr lang="en-US"/>
          </a:p>
        </p:txBody>
      </p:sp>
    </p:spTree>
    <p:extLst>
      <p:ext uri="{BB962C8B-B14F-4D97-AF65-F5344CB8AC3E}">
        <p14:creationId xmlns:p14="http://schemas.microsoft.com/office/powerpoint/2010/main" val="3067274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2" name="Picture 2" descr="https://ci3.googleusercontent.com/mail-sig/AIorK4wVLLlERI6rP_J5VCx4qPVgwstRqP_qsiug3KU0N7e_2c1wDBV8378KanwngBaXqLtH44luSOBozieW">
            <a:extLst>
              <a:ext uri="{FF2B5EF4-FFF2-40B4-BE49-F238E27FC236}">
                <a16:creationId xmlns:a16="http://schemas.microsoft.com/office/drawing/2014/main" id="{0AA147DC-D04A-4C0F-8DFB-4C1D6E83742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52400" y="4382181"/>
            <a:ext cx="6858000" cy="23717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3DBFA5B-1DC2-491F-BBC8-92364F523BC9}"/>
              </a:ext>
            </a:extLst>
          </p:cNvPr>
          <p:cNvSpPr>
            <a:spLocks noGrp="1"/>
          </p:cNvSpPr>
          <p:nvPr>
            <p:ph type="title"/>
          </p:nvPr>
        </p:nvSpPr>
        <p:spPr>
          <a:xfrm>
            <a:off x="548640" y="713418"/>
            <a:ext cx="11094171" cy="2235549"/>
          </a:xfrm>
        </p:spPr>
        <p:txBody>
          <a:bodyPr/>
          <a:lstStyle>
            <a:lvl1pPr>
              <a:defRPr sz="3200" b="1"/>
            </a:lvl1pPr>
          </a:lstStyle>
          <a:p>
            <a:r>
              <a:rPr lang="en-US"/>
              <a:t>Click to edit Master title style</a:t>
            </a:r>
            <a:endParaRPr lang="en-US" dirty="0"/>
          </a:p>
        </p:txBody>
      </p:sp>
    </p:spTree>
    <p:extLst>
      <p:ext uri="{BB962C8B-B14F-4D97-AF65-F5344CB8AC3E}">
        <p14:creationId xmlns:p14="http://schemas.microsoft.com/office/powerpoint/2010/main" val="1237887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1"/>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vl2pPr marL="342944" indent="-171471">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2" descr="https://ci3.googleusercontent.com/mail-sig/AIorK4wVLLlERI6rP_J5VCx4qPVgwstRqP_qsiug3KU0N7e_2c1wDBV8378KanwngBaXqLtH44luSOBozieW">
            <a:extLst>
              <a:ext uri="{FF2B5EF4-FFF2-40B4-BE49-F238E27FC236}">
                <a16:creationId xmlns:a16="http://schemas.microsoft.com/office/drawing/2014/main" id="{FD5B5867-155D-417F-A244-CF1A9DB5E3D6}"/>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5197" y="6245395"/>
            <a:ext cx="1626499" cy="56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151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1"/>
            </a:lvl1pPr>
          </a:lstStyle>
          <a:p>
            <a:r>
              <a:rPr lang="en-US"/>
              <a:t>Click to edit Master title style</a:t>
            </a:r>
            <a:endParaRPr lang="en-US" dirty="0"/>
          </a:p>
        </p:txBody>
      </p:sp>
      <p:pic>
        <p:nvPicPr>
          <p:cNvPr id="3" name="Picture 2" descr="https://ci3.googleusercontent.com/mail-sig/AIorK4wVLLlERI6rP_J5VCx4qPVgwstRqP_qsiug3KU0N7e_2c1wDBV8378KanwngBaXqLtH44luSOBozieW">
            <a:extLst>
              <a:ext uri="{FF2B5EF4-FFF2-40B4-BE49-F238E27FC236}">
                <a16:creationId xmlns:a16="http://schemas.microsoft.com/office/drawing/2014/main" id="{B7C0E6A5-A783-4F88-B226-AC4E8DFF7BC2}"/>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5197" y="6245395"/>
            <a:ext cx="1626499" cy="56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499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2" descr="https://ci3.googleusercontent.com/mail-sig/AIorK4wVLLlERI6rP_J5VCx4qPVgwstRqP_qsiug3KU0N7e_2c1wDBV8378KanwngBaXqLtH44luSOBozieW">
            <a:extLst>
              <a:ext uri="{FF2B5EF4-FFF2-40B4-BE49-F238E27FC236}">
                <a16:creationId xmlns:a16="http://schemas.microsoft.com/office/drawing/2014/main" id="{73546441-E557-4D2B-8BDC-790C643CE5C2}"/>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5197" y="6245395"/>
            <a:ext cx="1626499" cy="56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717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SIMPLE">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6154335D-9FB0-9ED5-0036-9DC054CC07AC}"/>
              </a:ext>
            </a:extLst>
          </p:cNvPr>
          <p:cNvSpPr>
            <a:spLocks noGrp="1"/>
          </p:cNvSpPr>
          <p:nvPr>
            <p:ph type="pic" idx="13"/>
          </p:nvPr>
        </p:nvSpPr>
        <p:spPr>
          <a:xfrm>
            <a:off x="0" y="228601"/>
            <a:ext cx="12191999" cy="5715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Rectangle 7">
            <a:extLst>
              <a:ext uri="{FF2B5EF4-FFF2-40B4-BE49-F238E27FC236}">
                <a16:creationId xmlns:a16="http://schemas.microsoft.com/office/drawing/2014/main" id="{6D81387B-300A-CF63-1043-2E354E5714A6}"/>
              </a:ext>
            </a:extLst>
          </p:cNvPr>
          <p:cNvSpPr/>
          <p:nvPr/>
        </p:nvSpPr>
        <p:spPr>
          <a:xfrm>
            <a:off x="0" y="5943600"/>
            <a:ext cx="12192000" cy="914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3A0685-9D60-1DF5-D6B8-8A234B6F0DFC}"/>
              </a:ext>
            </a:extLst>
          </p:cNvPr>
          <p:cNvSpPr>
            <a:spLocks noGrp="1"/>
          </p:cNvSpPr>
          <p:nvPr>
            <p:ph type="ctrTitle"/>
          </p:nvPr>
        </p:nvSpPr>
        <p:spPr>
          <a:xfrm>
            <a:off x="452487" y="3763841"/>
            <a:ext cx="10215513" cy="928716"/>
          </a:xfrm>
          <a:solidFill>
            <a:schemeClr val="tx2">
              <a:alpha val="20000"/>
            </a:schemeClr>
          </a:solidFill>
        </p:spPr>
        <p:txBody>
          <a:bodyPr anchor="b">
            <a:spAutoFit/>
          </a:bodyPr>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C4AC78-30F6-0B14-FFC6-F5CD7592AFD6}"/>
              </a:ext>
            </a:extLst>
          </p:cNvPr>
          <p:cNvSpPr>
            <a:spLocks noGrp="1"/>
          </p:cNvSpPr>
          <p:nvPr>
            <p:ph type="subTitle" idx="1"/>
          </p:nvPr>
        </p:nvSpPr>
        <p:spPr>
          <a:xfrm>
            <a:off x="452487" y="4784632"/>
            <a:ext cx="10215513" cy="473015"/>
          </a:xfrm>
          <a:solidFill>
            <a:schemeClr val="tx2">
              <a:alpha val="20000"/>
            </a:schemeClr>
          </a:solidFill>
        </p:spPr>
        <p:txBody>
          <a:bodyPr lIns="274320" tIns="91440" rIns="182880">
            <a:spAutoFit/>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9346836E-7660-0C55-B9E6-4C4BD660CCC0}"/>
              </a:ext>
            </a:extLst>
          </p:cNvPr>
          <p:cNvSpPr/>
          <p:nvPr/>
        </p:nvSpPr>
        <p:spPr>
          <a:xfrm>
            <a:off x="0" y="0"/>
            <a:ext cx="12192000" cy="228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A206EFB1-31B7-D14A-FC41-FA58F113537A}"/>
              </a:ext>
            </a:extLst>
          </p:cNvPr>
          <p:cNvPicPr>
            <a:picLocks noChangeAspect="1"/>
          </p:cNvPicPr>
          <p:nvPr/>
        </p:nvPicPr>
        <p:blipFill>
          <a:blip r:embed="rId2">
            <a:extLst>
              <a:ext uri="{96DAC541-7B7A-43D3-8B79-37D633B846F1}">
                <asvg:svgBlip xmlns:asvg="http://schemas.microsoft.com/office/drawing/2016/SVG/main" r:embed="rId3"/>
              </a:ext>
            </a:extLst>
          </a:blip>
          <a:srcRect l="15" r="15"/>
          <a:stretch/>
        </p:blipFill>
        <p:spPr>
          <a:xfrm>
            <a:off x="567627" y="6157913"/>
            <a:ext cx="4323080" cy="485775"/>
          </a:xfrm>
          <a:prstGeom prst="rect">
            <a:avLst/>
          </a:prstGeom>
        </p:spPr>
      </p:pic>
      <p:sp>
        <p:nvSpPr>
          <p:cNvPr id="4" name="Rectangle 3">
            <a:extLst>
              <a:ext uri="{FF2B5EF4-FFF2-40B4-BE49-F238E27FC236}">
                <a16:creationId xmlns:a16="http://schemas.microsoft.com/office/drawing/2014/main" id="{3F51889C-EB4F-A5E4-EA0B-EC1197DE2B06}"/>
              </a:ext>
            </a:extLst>
          </p:cNvPr>
          <p:cNvSpPr/>
          <p:nvPr userDrawn="1"/>
        </p:nvSpPr>
        <p:spPr>
          <a:xfrm>
            <a:off x="0" y="5943600"/>
            <a:ext cx="12192000" cy="914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3656751-ACF2-68BE-3E9A-BF812EEC33A9}"/>
              </a:ext>
            </a:extLst>
          </p:cNvPr>
          <p:cNvSpPr/>
          <p:nvPr userDrawn="1"/>
        </p:nvSpPr>
        <p:spPr>
          <a:xfrm>
            <a:off x="0" y="0"/>
            <a:ext cx="12192000" cy="228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FC781EB-A0C0-FFBB-6CE9-B9E959E6DE90}"/>
              </a:ext>
            </a:extLst>
          </p:cNvPr>
          <p:cNvPicPr>
            <a:picLocks noChangeAspect="1"/>
          </p:cNvPicPr>
          <p:nvPr userDrawn="1"/>
        </p:nvPicPr>
        <p:blipFill>
          <a:blip r:embed="rId2">
            <a:extLst>
              <a:ext uri="{96DAC541-7B7A-43D3-8B79-37D633B846F1}">
                <asvg:svgBlip xmlns:asvg="http://schemas.microsoft.com/office/drawing/2016/SVG/main" r:embed="rId3"/>
              </a:ext>
            </a:extLst>
          </a:blip>
          <a:srcRect l="15" r="15"/>
          <a:stretch/>
        </p:blipFill>
        <p:spPr>
          <a:xfrm>
            <a:off x="567627" y="6157913"/>
            <a:ext cx="4323080" cy="485775"/>
          </a:xfrm>
          <a:prstGeom prst="rect">
            <a:avLst/>
          </a:prstGeom>
        </p:spPr>
      </p:pic>
    </p:spTree>
    <p:extLst>
      <p:ext uri="{BB962C8B-B14F-4D97-AF65-F5344CB8AC3E}">
        <p14:creationId xmlns:p14="http://schemas.microsoft.com/office/powerpoint/2010/main" val="27202095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DIAGON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3B4B2B-074C-E03D-D789-2CDB3D705C87}"/>
              </a:ext>
            </a:extLst>
          </p:cNvPr>
          <p:cNvSpPr/>
          <p:nvPr/>
        </p:nvSpPr>
        <p:spPr>
          <a:xfrm>
            <a:off x="0" y="-2276"/>
            <a:ext cx="7024370" cy="6860275"/>
          </a:xfrm>
          <a:custGeom>
            <a:avLst/>
            <a:gdLst>
              <a:gd name="connsiteX0" fmla="*/ 0 w 5105400"/>
              <a:gd name="connsiteY0" fmla="*/ 0 h 7237506"/>
              <a:gd name="connsiteX1" fmla="*/ 5105400 w 5105400"/>
              <a:gd name="connsiteY1" fmla="*/ 0 h 7237506"/>
              <a:gd name="connsiteX2" fmla="*/ 5105400 w 5105400"/>
              <a:gd name="connsiteY2" fmla="*/ 7237506 h 7237506"/>
              <a:gd name="connsiteX3" fmla="*/ 0 w 5105400"/>
              <a:gd name="connsiteY3" fmla="*/ 7237506 h 7237506"/>
              <a:gd name="connsiteX4" fmla="*/ 0 w 5105400"/>
              <a:gd name="connsiteY4" fmla="*/ 0 h 7237506"/>
              <a:gd name="connsiteX0" fmla="*/ 0 w 6096000"/>
              <a:gd name="connsiteY0" fmla="*/ 12700 h 7250206"/>
              <a:gd name="connsiteX1" fmla="*/ 6096000 w 6096000"/>
              <a:gd name="connsiteY1" fmla="*/ 0 h 7250206"/>
              <a:gd name="connsiteX2" fmla="*/ 5105400 w 6096000"/>
              <a:gd name="connsiteY2" fmla="*/ 7250206 h 7250206"/>
              <a:gd name="connsiteX3" fmla="*/ 0 w 6096000"/>
              <a:gd name="connsiteY3" fmla="*/ 7250206 h 7250206"/>
              <a:gd name="connsiteX4" fmla="*/ 0 w 6096000"/>
              <a:gd name="connsiteY4" fmla="*/ 12700 h 7250206"/>
              <a:gd name="connsiteX0" fmla="*/ 0 w 6096000"/>
              <a:gd name="connsiteY0" fmla="*/ 0 h 7252611"/>
              <a:gd name="connsiteX1" fmla="*/ 6096000 w 6096000"/>
              <a:gd name="connsiteY1" fmla="*/ 2405 h 7252611"/>
              <a:gd name="connsiteX2" fmla="*/ 5105400 w 6096000"/>
              <a:gd name="connsiteY2" fmla="*/ 7252611 h 7252611"/>
              <a:gd name="connsiteX3" fmla="*/ 0 w 6096000"/>
              <a:gd name="connsiteY3" fmla="*/ 7252611 h 7252611"/>
              <a:gd name="connsiteX4" fmla="*/ 0 w 6096000"/>
              <a:gd name="connsiteY4" fmla="*/ 0 h 725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7252611">
                <a:moveTo>
                  <a:pt x="0" y="0"/>
                </a:moveTo>
                <a:lnTo>
                  <a:pt x="6096000" y="2405"/>
                </a:lnTo>
                <a:lnTo>
                  <a:pt x="5105400" y="7252611"/>
                </a:lnTo>
                <a:lnTo>
                  <a:pt x="0" y="7252611"/>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0323B50D-7AC1-708D-C176-2B7CCCFD0D75}"/>
              </a:ext>
            </a:extLst>
          </p:cNvPr>
          <p:cNvPicPr>
            <a:picLocks noChangeAspect="1"/>
          </p:cNvPicPr>
          <p:nvPr/>
        </p:nvPicPr>
        <p:blipFill>
          <a:blip r:embed="rId2">
            <a:extLst>
              <a:ext uri="{96DAC541-7B7A-43D3-8B79-37D633B846F1}">
                <asvg:svgBlip xmlns:asvg="http://schemas.microsoft.com/office/drawing/2016/SVG/main" r:embed="rId3"/>
              </a:ext>
            </a:extLst>
          </a:blip>
          <a:srcRect l="15" r="15"/>
          <a:stretch/>
        </p:blipFill>
        <p:spPr>
          <a:xfrm>
            <a:off x="567627" y="6157913"/>
            <a:ext cx="4323080" cy="485775"/>
          </a:xfrm>
          <a:prstGeom prst="rect">
            <a:avLst/>
          </a:prstGeom>
        </p:spPr>
      </p:pic>
      <p:sp>
        <p:nvSpPr>
          <p:cNvPr id="2" name="Title 1">
            <a:extLst>
              <a:ext uri="{FF2B5EF4-FFF2-40B4-BE49-F238E27FC236}">
                <a16:creationId xmlns:a16="http://schemas.microsoft.com/office/drawing/2014/main" id="{B13E894E-8A27-89E5-E569-C05075889BC6}"/>
              </a:ext>
            </a:extLst>
          </p:cNvPr>
          <p:cNvSpPr>
            <a:spLocks noGrp="1"/>
          </p:cNvSpPr>
          <p:nvPr>
            <p:ph type="title"/>
          </p:nvPr>
        </p:nvSpPr>
        <p:spPr>
          <a:xfrm>
            <a:off x="567627" y="1341438"/>
            <a:ext cx="5756973"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1E04B1-4C20-B78E-E0F8-3A64E86BC9B9}"/>
              </a:ext>
            </a:extLst>
          </p:cNvPr>
          <p:cNvSpPr>
            <a:spLocks noGrp="1"/>
          </p:cNvSpPr>
          <p:nvPr>
            <p:ph type="body" idx="1"/>
          </p:nvPr>
        </p:nvSpPr>
        <p:spPr>
          <a:xfrm>
            <a:off x="567627" y="4221163"/>
            <a:ext cx="5439473" cy="1500187"/>
          </a:xfrm>
        </p:spPr>
        <p:txBody>
          <a:bodyPr lIns="182880"/>
          <a:lstStyle>
            <a:lvl1pPr marL="0" indent="0">
              <a:buNone/>
              <a:defRPr sz="2400">
                <a:solidFill>
                  <a:schemeClr val="bg1">
                    <a:lumMod val="85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7" name="Rectangle 16">
            <a:extLst>
              <a:ext uri="{FF2B5EF4-FFF2-40B4-BE49-F238E27FC236}">
                <a16:creationId xmlns:a16="http://schemas.microsoft.com/office/drawing/2014/main" id="{6340A4D8-831C-7211-2A20-F7D51E13DBAE}"/>
              </a:ext>
            </a:extLst>
          </p:cNvPr>
          <p:cNvSpPr/>
          <p:nvPr/>
        </p:nvSpPr>
        <p:spPr>
          <a:xfrm>
            <a:off x="5880100" y="-2652"/>
            <a:ext cx="6311900" cy="6860652"/>
          </a:xfrm>
          <a:custGeom>
            <a:avLst/>
            <a:gdLst>
              <a:gd name="connsiteX0" fmla="*/ 0 w 6311900"/>
              <a:gd name="connsiteY0" fmla="*/ 0 h 6858000"/>
              <a:gd name="connsiteX1" fmla="*/ 6311900 w 6311900"/>
              <a:gd name="connsiteY1" fmla="*/ 0 h 6858000"/>
              <a:gd name="connsiteX2" fmla="*/ 6311900 w 6311900"/>
              <a:gd name="connsiteY2" fmla="*/ 6858000 h 6858000"/>
              <a:gd name="connsiteX3" fmla="*/ 0 w 6311900"/>
              <a:gd name="connsiteY3" fmla="*/ 6858000 h 6858000"/>
              <a:gd name="connsiteX4" fmla="*/ 0 w 6311900"/>
              <a:gd name="connsiteY4" fmla="*/ 0 h 6858000"/>
              <a:gd name="connsiteX0" fmla="*/ 1714500 w 6311900"/>
              <a:gd name="connsiteY0" fmla="*/ 0 h 6870700"/>
              <a:gd name="connsiteX1" fmla="*/ 6311900 w 6311900"/>
              <a:gd name="connsiteY1" fmla="*/ 12700 h 6870700"/>
              <a:gd name="connsiteX2" fmla="*/ 6311900 w 6311900"/>
              <a:gd name="connsiteY2" fmla="*/ 6870700 h 6870700"/>
              <a:gd name="connsiteX3" fmla="*/ 0 w 6311900"/>
              <a:gd name="connsiteY3" fmla="*/ 6870700 h 6870700"/>
              <a:gd name="connsiteX4" fmla="*/ 1714500 w 6311900"/>
              <a:gd name="connsiteY4" fmla="*/ 0 h 6870700"/>
              <a:gd name="connsiteX0" fmla="*/ 1143000 w 6311900"/>
              <a:gd name="connsiteY0" fmla="*/ 0 h 6870700"/>
              <a:gd name="connsiteX1" fmla="*/ 6311900 w 6311900"/>
              <a:gd name="connsiteY1" fmla="*/ 12700 h 6870700"/>
              <a:gd name="connsiteX2" fmla="*/ 6311900 w 6311900"/>
              <a:gd name="connsiteY2" fmla="*/ 6870700 h 6870700"/>
              <a:gd name="connsiteX3" fmla="*/ 0 w 6311900"/>
              <a:gd name="connsiteY3" fmla="*/ 6870700 h 6870700"/>
              <a:gd name="connsiteX4" fmla="*/ 1143000 w 6311900"/>
              <a:gd name="connsiteY4" fmla="*/ 0 h 6870700"/>
              <a:gd name="connsiteX0" fmla="*/ 1132951 w 6311900"/>
              <a:gd name="connsiteY0" fmla="*/ 0 h 6860652"/>
              <a:gd name="connsiteX1" fmla="*/ 6311900 w 6311900"/>
              <a:gd name="connsiteY1" fmla="*/ 2652 h 6860652"/>
              <a:gd name="connsiteX2" fmla="*/ 6311900 w 6311900"/>
              <a:gd name="connsiteY2" fmla="*/ 6860652 h 6860652"/>
              <a:gd name="connsiteX3" fmla="*/ 0 w 6311900"/>
              <a:gd name="connsiteY3" fmla="*/ 6860652 h 6860652"/>
              <a:gd name="connsiteX4" fmla="*/ 1132951 w 6311900"/>
              <a:gd name="connsiteY4" fmla="*/ 0 h 68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1900" h="6860652">
                <a:moveTo>
                  <a:pt x="1132951" y="0"/>
                </a:moveTo>
                <a:lnTo>
                  <a:pt x="6311900" y="2652"/>
                </a:lnTo>
                <a:lnTo>
                  <a:pt x="6311900" y="6860652"/>
                </a:lnTo>
                <a:lnTo>
                  <a:pt x="0" y="6860652"/>
                </a:lnTo>
                <a:lnTo>
                  <a:pt x="1132951"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486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WAVE BA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E894E-8A27-89E5-E569-C05075889BC6}"/>
              </a:ext>
            </a:extLst>
          </p:cNvPr>
          <p:cNvSpPr>
            <a:spLocks noGrp="1"/>
          </p:cNvSpPr>
          <p:nvPr>
            <p:ph type="title"/>
          </p:nvPr>
        </p:nvSpPr>
        <p:spPr>
          <a:xfrm>
            <a:off x="567627" y="3429000"/>
            <a:ext cx="10972800" cy="1566862"/>
          </a:xfrm>
        </p:spPr>
        <p:txBody>
          <a:bodyPr anchor="b">
            <a:normAutofit/>
          </a:bodyPr>
          <a:lstStyle>
            <a:lvl1pPr>
              <a:defRPr sz="5400">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1E04B1-4C20-B78E-E0F8-3A64E86BC9B9}"/>
              </a:ext>
            </a:extLst>
          </p:cNvPr>
          <p:cNvSpPr>
            <a:spLocks noGrp="1"/>
          </p:cNvSpPr>
          <p:nvPr>
            <p:ph type="body" idx="1"/>
          </p:nvPr>
        </p:nvSpPr>
        <p:spPr>
          <a:xfrm>
            <a:off x="5473700" y="5022850"/>
            <a:ext cx="6066726" cy="1620838"/>
          </a:xfrm>
        </p:spPr>
        <p:txBody>
          <a:bodyPr lIns="182880"/>
          <a:lstStyle>
            <a:lvl1pPr marL="0" indent="0" algn="r">
              <a:buNone/>
              <a:defRPr sz="2400">
                <a:solidFill>
                  <a:schemeClr val="tx1">
                    <a:lumMod val="50000"/>
                    <a:lumOff val="50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5" name="Graphic 4">
            <a:extLst>
              <a:ext uri="{FF2B5EF4-FFF2-40B4-BE49-F238E27FC236}">
                <a16:creationId xmlns:a16="http://schemas.microsoft.com/office/drawing/2014/main" id="{DC76E00B-34B7-8EFB-42FB-AE5FE925FA8A}"/>
              </a:ext>
            </a:extLst>
          </p:cNvPr>
          <p:cNvPicPr>
            <a:picLocks noChangeAspect="1"/>
          </p:cNvPicPr>
          <p:nvPr/>
        </p:nvPicPr>
        <p:blipFill>
          <a:blip r:embed="rId2">
            <a:extLst>
              <a:ext uri="{96DAC541-7B7A-43D3-8B79-37D633B846F1}">
                <asvg:svgBlip xmlns:asvg="http://schemas.microsoft.com/office/drawing/2016/SVG/main" r:embed="rId3"/>
              </a:ext>
            </a:extLst>
          </a:blip>
          <a:srcRect l="22" r="22"/>
          <a:stretch/>
        </p:blipFill>
        <p:spPr>
          <a:xfrm>
            <a:off x="567627" y="6157913"/>
            <a:ext cx="4322459" cy="485775"/>
          </a:xfrm>
          <a:prstGeom prst="rect">
            <a:avLst/>
          </a:prstGeom>
        </p:spPr>
      </p:pic>
      <p:sp>
        <p:nvSpPr>
          <p:cNvPr id="6" name="Freeform: Shape 5">
            <a:extLst>
              <a:ext uri="{FF2B5EF4-FFF2-40B4-BE49-F238E27FC236}">
                <a16:creationId xmlns:a16="http://schemas.microsoft.com/office/drawing/2014/main" id="{E52F8B92-87E5-3B31-2DEE-BA88281CC4D2}"/>
              </a:ext>
            </a:extLst>
          </p:cNvPr>
          <p:cNvSpPr/>
          <p:nvPr/>
        </p:nvSpPr>
        <p:spPr>
          <a:xfrm>
            <a:off x="64107" y="-5016887"/>
            <a:ext cx="12179279" cy="4562646"/>
          </a:xfrm>
          <a:custGeom>
            <a:avLst/>
            <a:gdLst>
              <a:gd name="connsiteX0" fmla="*/ 10061027 w 12179279"/>
              <a:gd name="connsiteY0" fmla="*/ 1205355 h 4562646"/>
              <a:gd name="connsiteX1" fmla="*/ 9900943 w 12179279"/>
              <a:gd name="connsiteY1" fmla="*/ 4554328 h 4562646"/>
              <a:gd name="connsiteX2" fmla="*/ 9874469 w 12179279"/>
              <a:gd name="connsiteY2" fmla="*/ 4556320 h 4562646"/>
              <a:gd name="connsiteX3" fmla="*/ 9493509 w 12179279"/>
              <a:gd name="connsiteY3" fmla="*/ 4562053 h 4562646"/>
              <a:gd name="connsiteX4" fmla="*/ 9243817 w 12179279"/>
              <a:gd name="connsiteY4" fmla="*/ 4552283 h 4562646"/>
              <a:gd name="connsiteX5" fmla="*/ 9403027 w 12179279"/>
              <a:gd name="connsiteY5" fmla="*/ 1221587 h 4562646"/>
              <a:gd name="connsiteX6" fmla="*/ 9493511 w 12179279"/>
              <a:gd name="connsiteY6" fmla="*/ 1225128 h 4562646"/>
              <a:gd name="connsiteX7" fmla="*/ 9874471 w 12179279"/>
              <a:gd name="connsiteY7" fmla="*/ 1219394 h 4562646"/>
              <a:gd name="connsiteX8" fmla="*/ 8377039 w 12179279"/>
              <a:gd name="connsiteY8" fmla="*/ 1131074 h 4562646"/>
              <a:gd name="connsiteX9" fmla="*/ 8731587 w 12179279"/>
              <a:gd name="connsiteY9" fmla="*/ 1176965 h 4562646"/>
              <a:gd name="connsiteX10" fmla="*/ 9030819 w 12179279"/>
              <a:gd name="connsiteY10" fmla="*/ 1203086 h 4562646"/>
              <a:gd name="connsiteX11" fmla="*/ 8871975 w 12179279"/>
              <a:gd name="connsiteY11" fmla="*/ 4526145 h 4562646"/>
              <a:gd name="connsiteX12" fmla="*/ 8731587 w 12179279"/>
              <a:gd name="connsiteY12" fmla="*/ 4513891 h 4562646"/>
              <a:gd name="connsiteX13" fmla="*/ 8350627 w 12179279"/>
              <a:gd name="connsiteY13" fmla="*/ 4464581 h 4562646"/>
              <a:gd name="connsiteX14" fmla="*/ 8218737 w 12179279"/>
              <a:gd name="connsiteY14" fmla="*/ 4442746 h 4562646"/>
              <a:gd name="connsiteX15" fmla="*/ 11099579 w 12179279"/>
              <a:gd name="connsiteY15" fmla="*/ 1033073 h 4562646"/>
              <a:gd name="connsiteX16" fmla="*/ 10938193 w 12179279"/>
              <a:gd name="connsiteY16" fmla="*/ 4409254 h 4562646"/>
              <a:gd name="connsiteX17" fmla="*/ 10636389 w 12179279"/>
              <a:gd name="connsiteY17" fmla="*/ 4473755 h 4562646"/>
              <a:gd name="connsiteX18" fmla="*/ 10275445 w 12179279"/>
              <a:gd name="connsiteY18" fmla="*/ 4524820 h 4562646"/>
              <a:gd name="connsiteX19" fmla="*/ 10436039 w 12179279"/>
              <a:gd name="connsiteY19" fmla="*/ 1165174 h 4562646"/>
              <a:gd name="connsiteX20" fmla="*/ 10636391 w 12179279"/>
              <a:gd name="connsiteY20" fmla="*/ 1136829 h 4562646"/>
              <a:gd name="connsiteX21" fmla="*/ 11017351 w 12179279"/>
              <a:gd name="connsiteY21" fmla="*/ 1055411 h 4562646"/>
              <a:gd name="connsiteX22" fmla="*/ 7355907 w 12179279"/>
              <a:gd name="connsiteY22" fmla="*/ 938893 h 4562646"/>
              <a:gd name="connsiteX23" fmla="*/ 7588707 w 12179279"/>
              <a:gd name="connsiteY23" fmla="*/ 990048 h 4562646"/>
              <a:gd name="connsiteX24" fmla="*/ 7969667 w 12179279"/>
              <a:gd name="connsiteY24" fmla="*/ 1064585 h 4562646"/>
              <a:gd name="connsiteX25" fmla="*/ 8006831 w 12179279"/>
              <a:gd name="connsiteY25" fmla="*/ 1070738 h 4562646"/>
              <a:gd name="connsiteX26" fmla="*/ 7848747 w 12179279"/>
              <a:gd name="connsiteY26" fmla="*/ 4377852 h 4562646"/>
              <a:gd name="connsiteX27" fmla="*/ 7588705 w 12179279"/>
              <a:gd name="connsiteY27" fmla="*/ 4326973 h 4562646"/>
              <a:gd name="connsiteX28" fmla="*/ 7207745 w 12179279"/>
              <a:gd name="connsiteY28" fmla="*/ 4243262 h 4562646"/>
              <a:gd name="connsiteX29" fmla="*/ 7198067 w 12179279"/>
              <a:gd name="connsiteY29" fmla="*/ 4240960 h 4562646"/>
              <a:gd name="connsiteX30" fmla="*/ 6337395 w 12179279"/>
              <a:gd name="connsiteY30" fmla="*/ 692002 h 4562646"/>
              <a:gd name="connsiteX31" fmla="*/ 6826787 w 12179279"/>
              <a:gd name="connsiteY31" fmla="*/ 815744 h 4562646"/>
              <a:gd name="connsiteX32" fmla="*/ 6986883 w 12179279"/>
              <a:gd name="connsiteY32" fmla="*/ 853815 h 4562646"/>
              <a:gd name="connsiteX33" fmla="*/ 6829167 w 12179279"/>
              <a:gd name="connsiteY33" fmla="*/ 4153236 h 4562646"/>
              <a:gd name="connsiteX34" fmla="*/ 6826785 w 12179279"/>
              <a:gd name="connsiteY34" fmla="*/ 4152670 h 4562646"/>
              <a:gd name="connsiteX35" fmla="*/ 6179791 w 12179279"/>
              <a:gd name="connsiteY35" fmla="*/ 3989078 h 4562646"/>
              <a:gd name="connsiteX36" fmla="*/ 12149239 w 12179279"/>
              <a:gd name="connsiteY36" fmla="*/ 628479 h 4562646"/>
              <a:gd name="connsiteX37" fmla="*/ 11985909 w 12179279"/>
              <a:gd name="connsiteY37" fmla="*/ 4045419 h 4562646"/>
              <a:gd name="connsiteX38" fmla="*/ 11969751 w 12179279"/>
              <a:gd name="connsiteY38" fmla="*/ 4053335 h 4562646"/>
              <a:gd name="connsiteX39" fmla="*/ 11398311 w 12179279"/>
              <a:gd name="connsiteY39" fmla="*/ 4281104 h 4562646"/>
              <a:gd name="connsiteX40" fmla="*/ 11316189 w 12179279"/>
              <a:gd name="connsiteY40" fmla="*/ 4306750 h 4562646"/>
              <a:gd name="connsiteX41" fmla="*/ 11478279 w 12179279"/>
              <a:gd name="connsiteY41" fmla="*/ 915834 h 4562646"/>
              <a:gd name="connsiteX42" fmla="*/ 11588791 w 12179279"/>
              <a:gd name="connsiteY42" fmla="*/ 876664 h 4562646"/>
              <a:gd name="connsiteX43" fmla="*/ 11969751 w 12179279"/>
              <a:gd name="connsiteY43" fmla="*/ 716408 h 4562646"/>
              <a:gd name="connsiteX44" fmla="*/ 5319383 w 12179279"/>
              <a:gd name="connsiteY44" fmla="*/ 434599 h 4562646"/>
              <a:gd name="connsiteX45" fmla="*/ 5968759 w 12179279"/>
              <a:gd name="connsiteY45" fmla="*/ 598793 h 4562646"/>
              <a:gd name="connsiteX46" fmla="*/ 5811155 w 12179279"/>
              <a:gd name="connsiteY46" fmla="*/ 3895868 h 4562646"/>
              <a:gd name="connsiteX47" fmla="*/ 5302943 w 12179279"/>
              <a:gd name="connsiteY47" fmla="*/ 3767368 h 4562646"/>
              <a:gd name="connsiteX48" fmla="*/ 5161679 w 12179279"/>
              <a:gd name="connsiteY48" fmla="*/ 3733775 h 4562646"/>
              <a:gd name="connsiteX49" fmla="*/ 832880 w 12179279"/>
              <a:gd name="connsiteY49" fmla="*/ 270323 h 4562646"/>
              <a:gd name="connsiteX50" fmla="*/ 670832 w 12179279"/>
              <a:gd name="connsiteY50" fmla="*/ 3660409 h 4562646"/>
              <a:gd name="connsiteX51" fmla="*/ 540940 w 12179279"/>
              <a:gd name="connsiteY51" fmla="*/ 3706448 h 4562646"/>
              <a:gd name="connsiteX52" fmla="*/ 159979 w 12179279"/>
              <a:gd name="connsiteY52" fmla="*/ 3866704 h 4562646"/>
              <a:gd name="connsiteX53" fmla="*/ 0 w 12179279"/>
              <a:gd name="connsiteY53" fmla="*/ 3945077 h 4562646"/>
              <a:gd name="connsiteX54" fmla="*/ 163323 w 12179279"/>
              <a:gd name="connsiteY54" fmla="*/ 528296 h 4562646"/>
              <a:gd name="connsiteX55" fmla="*/ 350461 w 12179279"/>
              <a:gd name="connsiteY55" fmla="*/ 445350 h 4562646"/>
              <a:gd name="connsiteX56" fmla="*/ 731421 w 12179279"/>
              <a:gd name="connsiteY56" fmla="*/ 302008 h 4562646"/>
              <a:gd name="connsiteX57" fmla="*/ 4299851 w 12179279"/>
              <a:gd name="connsiteY57" fmla="*/ 208952 h 4562646"/>
              <a:gd name="connsiteX58" fmla="*/ 4541023 w 12179279"/>
              <a:gd name="connsiteY58" fmla="*/ 256139 h 4562646"/>
              <a:gd name="connsiteX59" fmla="*/ 4921983 w 12179279"/>
              <a:gd name="connsiteY59" fmla="*/ 339851 h 4562646"/>
              <a:gd name="connsiteX60" fmla="*/ 4950495 w 12179279"/>
              <a:gd name="connsiteY60" fmla="*/ 346630 h 4562646"/>
              <a:gd name="connsiteX61" fmla="*/ 4792669 w 12179279"/>
              <a:gd name="connsiteY61" fmla="*/ 3648361 h 4562646"/>
              <a:gd name="connsiteX62" fmla="*/ 4541023 w 12179279"/>
              <a:gd name="connsiteY62" fmla="*/ 3593065 h 4562646"/>
              <a:gd name="connsiteX63" fmla="*/ 4160063 w 12179279"/>
              <a:gd name="connsiteY63" fmla="*/ 3518527 h 4562646"/>
              <a:gd name="connsiteX64" fmla="*/ 4141795 w 12179279"/>
              <a:gd name="connsiteY64" fmla="*/ 3515503 h 4562646"/>
              <a:gd name="connsiteX65" fmla="*/ 3276723 w 12179279"/>
              <a:gd name="connsiteY65" fmla="*/ 58622 h 4562646"/>
              <a:gd name="connsiteX66" fmla="*/ 3398143 w 12179279"/>
              <a:gd name="connsiteY66" fmla="*/ 69222 h 4562646"/>
              <a:gd name="connsiteX67" fmla="*/ 3779103 w 12179279"/>
              <a:gd name="connsiteY67" fmla="*/ 118531 h 4562646"/>
              <a:gd name="connsiteX68" fmla="*/ 3929891 w 12179279"/>
              <a:gd name="connsiteY68" fmla="*/ 143495 h 4562646"/>
              <a:gd name="connsiteX69" fmla="*/ 3771623 w 12179279"/>
              <a:gd name="connsiteY69" fmla="*/ 3454489 h 4562646"/>
              <a:gd name="connsiteX70" fmla="*/ 3398141 w 12179279"/>
              <a:gd name="connsiteY70" fmla="*/ 3406147 h 4562646"/>
              <a:gd name="connsiteX71" fmla="*/ 3117877 w 12179279"/>
              <a:gd name="connsiteY71" fmla="*/ 3381682 h 4562646"/>
              <a:gd name="connsiteX72" fmla="*/ 1873461 w 12179279"/>
              <a:gd name="connsiteY72" fmla="*/ 55580 h 4562646"/>
              <a:gd name="connsiteX73" fmla="*/ 1712868 w 12179279"/>
              <a:gd name="connsiteY73" fmla="*/ 3415225 h 4562646"/>
              <a:gd name="connsiteX74" fmla="*/ 1493340 w 12179279"/>
              <a:gd name="connsiteY74" fmla="*/ 3446283 h 4562646"/>
              <a:gd name="connsiteX75" fmla="*/ 1112380 w 12179279"/>
              <a:gd name="connsiteY75" fmla="*/ 3527701 h 4562646"/>
              <a:gd name="connsiteX76" fmla="*/ 1049449 w 12179279"/>
              <a:gd name="connsiteY76" fmla="*/ 3544797 h 4562646"/>
              <a:gd name="connsiteX77" fmla="*/ 1210778 w 12179279"/>
              <a:gd name="connsiteY77" fmla="*/ 169746 h 4562646"/>
              <a:gd name="connsiteX78" fmla="*/ 1493341 w 12179279"/>
              <a:gd name="connsiteY78" fmla="*/ 109357 h 4562646"/>
              <a:gd name="connsiteX79" fmla="*/ 2636222 w 12179279"/>
              <a:gd name="connsiteY79" fmla="*/ 21059 h 4562646"/>
              <a:gd name="connsiteX80" fmla="*/ 2904923 w 12179279"/>
              <a:gd name="connsiteY80" fmla="*/ 31574 h 4562646"/>
              <a:gd name="connsiteX81" fmla="*/ 2745715 w 12179279"/>
              <a:gd name="connsiteY81" fmla="*/ 3362269 h 4562646"/>
              <a:gd name="connsiteX82" fmla="*/ 2636221 w 12179279"/>
              <a:gd name="connsiteY82" fmla="*/ 3357985 h 4562646"/>
              <a:gd name="connsiteX83" fmla="*/ 2255261 w 12179279"/>
              <a:gd name="connsiteY83" fmla="*/ 3363718 h 4562646"/>
              <a:gd name="connsiteX84" fmla="*/ 2087819 w 12179279"/>
              <a:gd name="connsiteY84" fmla="*/ 3376319 h 4562646"/>
              <a:gd name="connsiteX85" fmla="*/ 2247901 w 12179279"/>
              <a:gd name="connsiteY85" fmla="*/ 27346 h 4562646"/>
              <a:gd name="connsiteX86" fmla="*/ 2255262 w 12179279"/>
              <a:gd name="connsiteY86" fmla="*/ 26792 h 4562646"/>
              <a:gd name="connsiteX87" fmla="*/ 2636222 w 12179279"/>
              <a:gd name="connsiteY87" fmla="*/ 21059 h 4562646"/>
              <a:gd name="connsiteX88" fmla="*/ 12160231 w 12179279"/>
              <a:gd name="connsiteY88" fmla="*/ 0 h 4562646"/>
              <a:gd name="connsiteX89" fmla="*/ 12179279 w 12179279"/>
              <a:gd name="connsiteY89" fmla="*/ 0 h 4562646"/>
              <a:gd name="connsiteX90" fmla="*/ 12160231 w 12179279"/>
              <a:gd name="connsiteY90" fmla="*/ 398492 h 456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2179279" h="4562646">
                <a:moveTo>
                  <a:pt x="10061027" y="1205355"/>
                </a:moveTo>
                <a:lnTo>
                  <a:pt x="9900943" y="4554328"/>
                </a:lnTo>
                <a:lnTo>
                  <a:pt x="9874469" y="4556320"/>
                </a:lnTo>
                <a:cubicBezTo>
                  <a:pt x="9747481" y="4561926"/>
                  <a:pt x="9620495" y="4563710"/>
                  <a:pt x="9493509" y="4562053"/>
                </a:cubicBezTo>
                <a:lnTo>
                  <a:pt x="9243817" y="4552283"/>
                </a:lnTo>
                <a:lnTo>
                  <a:pt x="9403027" y="1221587"/>
                </a:lnTo>
                <a:lnTo>
                  <a:pt x="9493511" y="1225128"/>
                </a:lnTo>
                <a:cubicBezTo>
                  <a:pt x="9620495" y="1226784"/>
                  <a:pt x="9747483" y="1225000"/>
                  <a:pt x="9874471" y="1219394"/>
                </a:cubicBezTo>
                <a:close/>
                <a:moveTo>
                  <a:pt x="8377039" y="1131074"/>
                </a:moveTo>
                <a:lnTo>
                  <a:pt x="8731587" y="1176965"/>
                </a:lnTo>
                <a:lnTo>
                  <a:pt x="9030819" y="1203086"/>
                </a:lnTo>
                <a:lnTo>
                  <a:pt x="8871975" y="4526145"/>
                </a:lnTo>
                <a:lnTo>
                  <a:pt x="8731587" y="4513891"/>
                </a:lnTo>
                <a:cubicBezTo>
                  <a:pt x="8604601" y="4500002"/>
                  <a:pt x="8477613" y="4483438"/>
                  <a:pt x="8350627" y="4464581"/>
                </a:cubicBezTo>
                <a:lnTo>
                  <a:pt x="8218737" y="4442746"/>
                </a:lnTo>
                <a:close/>
                <a:moveTo>
                  <a:pt x="11099579" y="1033073"/>
                </a:moveTo>
                <a:lnTo>
                  <a:pt x="10938193" y="4409254"/>
                </a:lnTo>
                <a:lnTo>
                  <a:pt x="10636389" y="4473755"/>
                </a:lnTo>
                <a:lnTo>
                  <a:pt x="10275445" y="4524820"/>
                </a:lnTo>
                <a:lnTo>
                  <a:pt x="10436039" y="1165174"/>
                </a:lnTo>
                <a:lnTo>
                  <a:pt x="10636391" y="1136829"/>
                </a:lnTo>
                <a:cubicBezTo>
                  <a:pt x="10763379" y="1114404"/>
                  <a:pt x="10890363" y="1087392"/>
                  <a:pt x="11017351" y="1055411"/>
                </a:cubicBezTo>
                <a:close/>
                <a:moveTo>
                  <a:pt x="7355907" y="938893"/>
                </a:moveTo>
                <a:lnTo>
                  <a:pt x="7588707" y="990048"/>
                </a:lnTo>
                <a:cubicBezTo>
                  <a:pt x="7715695" y="1016550"/>
                  <a:pt x="7842679" y="1041523"/>
                  <a:pt x="7969667" y="1064585"/>
                </a:cubicBezTo>
                <a:lnTo>
                  <a:pt x="8006831" y="1070738"/>
                </a:lnTo>
                <a:lnTo>
                  <a:pt x="7848747" y="4377852"/>
                </a:lnTo>
                <a:lnTo>
                  <a:pt x="7588705" y="4326973"/>
                </a:lnTo>
                <a:cubicBezTo>
                  <a:pt x="7461719" y="4300471"/>
                  <a:pt x="7334733" y="4272440"/>
                  <a:pt x="7207745" y="4243262"/>
                </a:cubicBezTo>
                <a:lnTo>
                  <a:pt x="7198067" y="4240960"/>
                </a:lnTo>
                <a:close/>
                <a:moveTo>
                  <a:pt x="6337395" y="692002"/>
                </a:moveTo>
                <a:lnTo>
                  <a:pt x="6826787" y="815744"/>
                </a:lnTo>
                <a:lnTo>
                  <a:pt x="6986883" y="853815"/>
                </a:lnTo>
                <a:lnTo>
                  <a:pt x="6829167" y="4153236"/>
                </a:lnTo>
                <a:lnTo>
                  <a:pt x="6826785" y="4152670"/>
                </a:lnTo>
                <a:lnTo>
                  <a:pt x="6179791" y="3989078"/>
                </a:lnTo>
                <a:close/>
                <a:moveTo>
                  <a:pt x="12149239" y="628479"/>
                </a:moveTo>
                <a:lnTo>
                  <a:pt x="11985909" y="4045419"/>
                </a:lnTo>
                <a:lnTo>
                  <a:pt x="11969751" y="4053335"/>
                </a:lnTo>
                <a:cubicBezTo>
                  <a:pt x="11779271" y="4142159"/>
                  <a:pt x="11588791" y="4217652"/>
                  <a:pt x="11398311" y="4281104"/>
                </a:cubicBezTo>
                <a:lnTo>
                  <a:pt x="11316189" y="4306750"/>
                </a:lnTo>
                <a:lnTo>
                  <a:pt x="11478279" y="915834"/>
                </a:lnTo>
                <a:lnTo>
                  <a:pt x="11588791" y="876664"/>
                </a:lnTo>
                <a:cubicBezTo>
                  <a:pt x="11715779" y="828916"/>
                  <a:pt x="11842767" y="775624"/>
                  <a:pt x="11969751" y="716408"/>
                </a:cubicBezTo>
                <a:close/>
                <a:moveTo>
                  <a:pt x="5319383" y="434599"/>
                </a:moveTo>
                <a:lnTo>
                  <a:pt x="5968759" y="598793"/>
                </a:lnTo>
                <a:lnTo>
                  <a:pt x="5811155" y="3895868"/>
                </a:lnTo>
                <a:lnTo>
                  <a:pt x="5302943" y="3767368"/>
                </a:lnTo>
                <a:lnTo>
                  <a:pt x="5161679" y="3733775"/>
                </a:lnTo>
                <a:close/>
                <a:moveTo>
                  <a:pt x="832880" y="270323"/>
                </a:moveTo>
                <a:lnTo>
                  <a:pt x="670832" y="3660409"/>
                </a:lnTo>
                <a:lnTo>
                  <a:pt x="540940" y="3706448"/>
                </a:lnTo>
                <a:cubicBezTo>
                  <a:pt x="413953" y="3754197"/>
                  <a:pt x="286966" y="3807488"/>
                  <a:pt x="159979" y="3866704"/>
                </a:cubicBezTo>
                <a:lnTo>
                  <a:pt x="0" y="3945077"/>
                </a:lnTo>
                <a:lnTo>
                  <a:pt x="163323" y="528296"/>
                </a:lnTo>
                <a:lnTo>
                  <a:pt x="350461" y="445350"/>
                </a:lnTo>
                <a:cubicBezTo>
                  <a:pt x="477447" y="391963"/>
                  <a:pt x="604434" y="344310"/>
                  <a:pt x="731421" y="302008"/>
                </a:cubicBezTo>
                <a:close/>
                <a:moveTo>
                  <a:pt x="4299851" y="208952"/>
                </a:moveTo>
                <a:lnTo>
                  <a:pt x="4541023" y="256139"/>
                </a:lnTo>
                <a:cubicBezTo>
                  <a:pt x="4668011" y="282641"/>
                  <a:pt x="4794999" y="310673"/>
                  <a:pt x="4921983" y="339851"/>
                </a:cubicBezTo>
                <a:lnTo>
                  <a:pt x="4950495" y="346630"/>
                </a:lnTo>
                <a:lnTo>
                  <a:pt x="4792669" y="3648361"/>
                </a:lnTo>
                <a:lnTo>
                  <a:pt x="4541023" y="3593065"/>
                </a:lnTo>
                <a:cubicBezTo>
                  <a:pt x="4414037" y="3566562"/>
                  <a:pt x="4287049" y="3541589"/>
                  <a:pt x="4160063" y="3518527"/>
                </a:cubicBezTo>
                <a:lnTo>
                  <a:pt x="4141795" y="3515503"/>
                </a:lnTo>
                <a:close/>
                <a:moveTo>
                  <a:pt x="3276723" y="58622"/>
                </a:moveTo>
                <a:lnTo>
                  <a:pt x="3398143" y="69222"/>
                </a:lnTo>
                <a:cubicBezTo>
                  <a:pt x="3525131" y="83110"/>
                  <a:pt x="3652115" y="99674"/>
                  <a:pt x="3779103" y="118531"/>
                </a:cubicBezTo>
                <a:lnTo>
                  <a:pt x="3929891" y="143495"/>
                </a:lnTo>
                <a:lnTo>
                  <a:pt x="3771623" y="3454489"/>
                </a:lnTo>
                <a:lnTo>
                  <a:pt x="3398141" y="3406147"/>
                </a:lnTo>
                <a:lnTo>
                  <a:pt x="3117877" y="3381682"/>
                </a:lnTo>
                <a:close/>
                <a:moveTo>
                  <a:pt x="1873461" y="55580"/>
                </a:moveTo>
                <a:lnTo>
                  <a:pt x="1712868" y="3415225"/>
                </a:lnTo>
                <a:lnTo>
                  <a:pt x="1493340" y="3446283"/>
                </a:lnTo>
                <a:cubicBezTo>
                  <a:pt x="1366354" y="3468708"/>
                  <a:pt x="1239367" y="3495720"/>
                  <a:pt x="1112380" y="3527701"/>
                </a:cubicBezTo>
                <a:lnTo>
                  <a:pt x="1049449" y="3544797"/>
                </a:lnTo>
                <a:lnTo>
                  <a:pt x="1210778" y="169746"/>
                </a:lnTo>
                <a:lnTo>
                  <a:pt x="1493341" y="109357"/>
                </a:lnTo>
                <a:close/>
                <a:moveTo>
                  <a:pt x="2636222" y="21059"/>
                </a:moveTo>
                <a:lnTo>
                  <a:pt x="2904923" y="31574"/>
                </a:lnTo>
                <a:lnTo>
                  <a:pt x="2745715" y="3362269"/>
                </a:lnTo>
                <a:lnTo>
                  <a:pt x="2636221" y="3357985"/>
                </a:lnTo>
                <a:cubicBezTo>
                  <a:pt x="2509234" y="3356328"/>
                  <a:pt x="2382248" y="3358112"/>
                  <a:pt x="2255261" y="3363718"/>
                </a:cubicBezTo>
                <a:lnTo>
                  <a:pt x="2087819" y="3376319"/>
                </a:lnTo>
                <a:lnTo>
                  <a:pt x="2247901" y="27346"/>
                </a:lnTo>
                <a:lnTo>
                  <a:pt x="2255262" y="26792"/>
                </a:lnTo>
                <a:cubicBezTo>
                  <a:pt x="2382249" y="21186"/>
                  <a:pt x="2509235" y="19402"/>
                  <a:pt x="2636222" y="21059"/>
                </a:cubicBezTo>
                <a:close/>
                <a:moveTo>
                  <a:pt x="12160231" y="0"/>
                </a:moveTo>
                <a:lnTo>
                  <a:pt x="12179279" y="0"/>
                </a:lnTo>
                <a:lnTo>
                  <a:pt x="12160231" y="398492"/>
                </a:lnTo>
                <a:close/>
              </a:path>
            </a:pathLst>
          </a:custGeom>
          <a:blipFill>
            <a:blip r:embed="rId4" cstate="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C57067B9-63FB-B5A6-7E5B-A7906AACCED3}"/>
              </a:ext>
            </a:extLst>
          </p:cNvPr>
          <p:cNvSpPr/>
          <p:nvPr/>
        </p:nvSpPr>
        <p:spPr>
          <a:xfrm>
            <a:off x="64107" y="-793943"/>
            <a:ext cx="12179279" cy="4562646"/>
          </a:xfrm>
          <a:custGeom>
            <a:avLst/>
            <a:gdLst>
              <a:gd name="connsiteX0" fmla="*/ 10061027 w 12179279"/>
              <a:gd name="connsiteY0" fmla="*/ 1205355 h 4562646"/>
              <a:gd name="connsiteX1" fmla="*/ 9900943 w 12179279"/>
              <a:gd name="connsiteY1" fmla="*/ 4554328 h 4562646"/>
              <a:gd name="connsiteX2" fmla="*/ 9874469 w 12179279"/>
              <a:gd name="connsiteY2" fmla="*/ 4556320 h 4562646"/>
              <a:gd name="connsiteX3" fmla="*/ 9493509 w 12179279"/>
              <a:gd name="connsiteY3" fmla="*/ 4562053 h 4562646"/>
              <a:gd name="connsiteX4" fmla="*/ 9243817 w 12179279"/>
              <a:gd name="connsiteY4" fmla="*/ 4552283 h 4562646"/>
              <a:gd name="connsiteX5" fmla="*/ 9403027 w 12179279"/>
              <a:gd name="connsiteY5" fmla="*/ 1221587 h 4562646"/>
              <a:gd name="connsiteX6" fmla="*/ 9493511 w 12179279"/>
              <a:gd name="connsiteY6" fmla="*/ 1225128 h 4562646"/>
              <a:gd name="connsiteX7" fmla="*/ 9874471 w 12179279"/>
              <a:gd name="connsiteY7" fmla="*/ 1219394 h 4562646"/>
              <a:gd name="connsiteX8" fmla="*/ 8377039 w 12179279"/>
              <a:gd name="connsiteY8" fmla="*/ 1131074 h 4562646"/>
              <a:gd name="connsiteX9" fmla="*/ 8731587 w 12179279"/>
              <a:gd name="connsiteY9" fmla="*/ 1176965 h 4562646"/>
              <a:gd name="connsiteX10" fmla="*/ 9030819 w 12179279"/>
              <a:gd name="connsiteY10" fmla="*/ 1203086 h 4562646"/>
              <a:gd name="connsiteX11" fmla="*/ 8871975 w 12179279"/>
              <a:gd name="connsiteY11" fmla="*/ 4526145 h 4562646"/>
              <a:gd name="connsiteX12" fmla="*/ 8731587 w 12179279"/>
              <a:gd name="connsiteY12" fmla="*/ 4513891 h 4562646"/>
              <a:gd name="connsiteX13" fmla="*/ 8350627 w 12179279"/>
              <a:gd name="connsiteY13" fmla="*/ 4464581 h 4562646"/>
              <a:gd name="connsiteX14" fmla="*/ 8218737 w 12179279"/>
              <a:gd name="connsiteY14" fmla="*/ 4442746 h 4562646"/>
              <a:gd name="connsiteX15" fmla="*/ 11099579 w 12179279"/>
              <a:gd name="connsiteY15" fmla="*/ 1033073 h 4562646"/>
              <a:gd name="connsiteX16" fmla="*/ 10938193 w 12179279"/>
              <a:gd name="connsiteY16" fmla="*/ 4409254 h 4562646"/>
              <a:gd name="connsiteX17" fmla="*/ 10636389 w 12179279"/>
              <a:gd name="connsiteY17" fmla="*/ 4473755 h 4562646"/>
              <a:gd name="connsiteX18" fmla="*/ 10275445 w 12179279"/>
              <a:gd name="connsiteY18" fmla="*/ 4524820 h 4562646"/>
              <a:gd name="connsiteX19" fmla="*/ 10436039 w 12179279"/>
              <a:gd name="connsiteY19" fmla="*/ 1165174 h 4562646"/>
              <a:gd name="connsiteX20" fmla="*/ 10636391 w 12179279"/>
              <a:gd name="connsiteY20" fmla="*/ 1136829 h 4562646"/>
              <a:gd name="connsiteX21" fmla="*/ 11017351 w 12179279"/>
              <a:gd name="connsiteY21" fmla="*/ 1055411 h 4562646"/>
              <a:gd name="connsiteX22" fmla="*/ 7355907 w 12179279"/>
              <a:gd name="connsiteY22" fmla="*/ 938893 h 4562646"/>
              <a:gd name="connsiteX23" fmla="*/ 7588707 w 12179279"/>
              <a:gd name="connsiteY23" fmla="*/ 990048 h 4562646"/>
              <a:gd name="connsiteX24" fmla="*/ 7969667 w 12179279"/>
              <a:gd name="connsiteY24" fmla="*/ 1064585 h 4562646"/>
              <a:gd name="connsiteX25" fmla="*/ 8006831 w 12179279"/>
              <a:gd name="connsiteY25" fmla="*/ 1070738 h 4562646"/>
              <a:gd name="connsiteX26" fmla="*/ 7848747 w 12179279"/>
              <a:gd name="connsiteY26" fmla="*/ 4377852 h 4562646"/>
              <a:gd name="connsiteX27" fmla="*/ 7588705 w 12179279"/>
              <a:gd name="connsiteY27" fmla="*/ 4326973 h 4562646"/>
              <a:gd name="connsiteX28" fmla="*/ 7207745 w 12179279"/>
              <a:gd name="connsiteY28" fmla="*/ 4243262 h 4562646"/>
              <a:gd name="connsiteX29" fmla="*/ 7198067 w 12179279"/>
              <a:gd name="connsiteY29" fmla="*/ 4240960 h 4562646"/>
              <a:gd name="connsiteX30" fmla="*/ 6337395 w 12179279"/>
              <a:gd name="connsiteY30" fmla="*/ 692002 h 4562646"/>
              <a:gd name="connsiteX31" fmla="*/ 6826787 w 12179279"/>
              <a:gd name="connsiteY31" fmla="*/ 815744 h 4562646"/>
              <a:gd name="connsiteX32" fmla="*/ 6986883 w 12179279"/>
              <a:gd name="connsiteY32" fmla="*/ 853815 h 4562646"/>
              <a:gd name="connsiteX33" fmla="*/ 6829167 w 12179279"/>
              <a:gd name="connsiteY33" fmla="*/ 4153236 h 4562646"/>
              <a:gd name="connsiteX34" fmla="*/ 6826785 w 12179279"/>
              <a:gd name="connsiteY34" fmla="*/ 4152670 h 4562646"/>
              <a:gd name="connsiteX35" fmla="*/ 6179791 w 12179279"/>
              <a:gd name="connsiteY35" fmla="*/ 3989078 h 4562646"/>
              <a:gd name="connsiteX36" fmla="*/ 12149239 w 12179279"/>
              <a:gd name="connsiteY36" fmla="*/ 628479 h 4562646"/>
              <a:gd name="connsiteX37" fmla="*/ 11985909 w 12179279"/>
              <a:gd name="connsiteY37" fmla="*/ 4045419 h 4562646"/>
              <a:gd name="connsiteX38" fmla="*/ 11969751 w 12179279"/>
              <a:gd name="connsiteY38" fmla="*/ 4053335 h 4562646"/>
              <a:gd name="connsiteX39" fmla="*/ 11398311 w 12179279"/>
              <a:gd name="connsiteY39" fmla="*/ 4281104 h 4562646"/>
              <a:gd name="connsiteX40" fmla="*/ 11316189 w 12179279"/>
              <a:gd name="connsiteY40" fmla="*/ 4306750 h 4562646"/>
              <a:gd name="connsiteX41" fmla="*/ 11478279 w 12179279"/>
              <a:gd name="connsiteY41" fmla="*/ 915834 h 4562646"/>
              <a:gd name="connsiteX42" fmla="*/ 11588791 w 12179279"/>
              <a:gd name="connsiteY42" fmla="*/ 876664 h 4562646"/>
              <a:gd name="connsiteX43" fmla="*/ 11969751 w 12179279"/>
              <a:gd name="connsiteY43" fmla="*/ 716408 h 4562646"/>
              <a:gd name="connsiteX44" fmla="*/ 5319383 w 12179279"/>
              <a:gd name="connsiteY44" fmla="*/ 434599 h 4562646"/>
              <a:gd name="connsiteX45" fmla="*/ 5968759 w 12179279"/>
              <a:gd name="connsiteY45" fmla="*/ 598793 h 4562646"/>
              <a:gd name="connsiteX46" fmla="*/ 5811155 w 12179279"/>
              <a:gd name="connsiteY46" fmla="*/ 3895868 h 4562646"/>
              <a:gd name="connsiteX47" fmla="*/ 5302943 w 12179279"/>
              <a:gd name="connsiteY47" fmla="*/ 3767368 h 4562646"/>
              <a:gd name="connsiteX48" fmla="*/ 5161679 w 12179279"/>
              <a:gd name="connsiteY48" fmla="*/ 3733775 h 4562646"/>
              <a:gd name="connsiteX49" fmla="*/ 832880 w 12179279"/>
              <a:gd name="connsiteY49" fmla="*/ 270323 h 4562646"/>
              <a:gd name="connsiteX50" fmla="*/ 670832 w 12179279"/>
              <a:gd name="connsiteY50" fmla="*/ 3660409 h 4562646"/>
              <a:gd name="connsiteX51" fmla="*/ 540940 w 12179279"/>
              <a:gd name="connsiteY51" fmla="*/ 3706448 h 4562646"/>
              <a:gd name="connsiteX52" fmla="*/ 159979 w 12179279"/>
              <a:gd name="connsiteY52" fmla="*/ 3866704 h 4562646"/>
              <a:gd name="connsiteX53" fmla="*/ 0 w 12179279"/>
              <a:gd name="connsiteY53" fmla="*/ 3945077 h 4562646"/>
              <a:gd name="connsiteX54" fmla="*/ 163323 w 12179279"/>
              <a:gd name="connsiteY54" fmla="*/ 528296 h 4562646"/>
              <a:gd name="connsiteX55" fmla="*/ 350461 w 12179279"/>
              <a:gd name="connsiteY55" fmla="*/ 445350 h 4562646"/>
              <a:gd name="connsiteX56" fmla="*/ 731421 w 12179279"/>
              <a:gd name="connsiteY56" fmla="*/ 302008 h 4562646"/>
              <a:gd name="connsiteX57" fmla="*/ 4299851 w 12179279"/>
              <a:gd name="connsiteY57" fmla="*/ 208952 h 4562646"/>
              <a:gd name="connsiteX58" fmla="*/ 4541023 w 12179279"/>
              <a:gd name="connsiteY58" fmla="*/ 256139 h 4562646"/>
              <a:gd name="connsiteX59" fmla="*/ 4921983 w 12179279"/>
              <a:gd name="connsiteY59" fmla="*/ 339851 h 4562646"/>
              <a:gd name="connsiteX60" fmla="*/ 4950495 w 12179279"/>
              <a:gd name="connsiteY60" fmla="*/ 346630 h 4562646"/>
              <a:gd name="connsiteX61" fmla="*/ 4792669 w 12179279"/>
              <a:gd name="connsiteY61" fmla="*/ 3648361 h 4562646"/>
              <a:gd name="connsiteX62" fmla="*/ 4541023 w 12179279"/>
              <a:gd name="connsiteY62" fmla="*/ 3593065 h 4562646"/>
              <a:gd name="connsiteX63" fmla="*/ 4160063 w 12179279"/>
              <a:gd name="connsiteY63" fmla="*/ 3518527 h 4562646"/>
              <a:gd name="connsiteX64" fmla="*/ 4141795 w 12179279"/>
              <a:gd name="connsiteY64" fmla="*/ 3515503 h 4562646"/>
              <a:gd name="connsiteX65" fmla="*/ 3276723 w 12179279"/>
              <a:gd name="connsiteY65" fmla="*/ 58622 h 4562646"/>
              <a:gd name="connsiteX66" fmla="*/ 3398143 w 12179279"/>
              <a:gd name="connsiteY66" fmla="*/ 69222 h 4562646"/>
              <a:gd name="connsiteX67" fmla="*/ 3779103 w 12179279"/>
              <a:gd name="connsiteY67" fmla="*/ 118531 h 4562646"/>
              <a:gd name="connsiteX68" fmla="*/ 3929891 w 12179279"/>
              <a:gd name="connsiteY68" fmla="*/ 143495 h 4562646"/>
              <a:gd name="connsiteX69" fmla="*/ 3771623 w 12179279"/>
              <a:gd name="connsiteY69" fmla="*/ 3454489 h 4562646"/>
              <a:gd name="connsiteX70" fmla="*/ 3398141 w 12179279"/>
              <a:gd name="connsiteY70" fmla="*/ 3406147 h 4562646"/>
              <a:gd name="connsiteX71" fmla="*/ 3117877 w 12179279"/>
              <a:gd name="connsiteY71" fmla="*/ 3381682 h 4562646"/>
              <a:gd name="connsiteX72" fmla="*/ 1873461 w 12179279"/>
              <a:gd name="connsiteY72" fmla="*/ 55580 h 4562646"/>
              <a:gd name="connsiteX73" fmla="*/ 1712868 w 12179279"/>
              <a:gd name="connsiteY73" fmla="*/ 3415225 h 4562646"/>
              <a:gd name="connsiteX74" fmla="*/ 1493340 w 12179279"/>
              <a:gd name="connsiteY74" fmla="*/ 3446283 h 4562646"/>
              <a:gd name="connsiteX75" fmla="*/ 1112380 w 12179279"/>
              <a:gd name="connsiteY75" fmla="*/ 3527701 h 4562646"/>
              <a:gd name="connsiteX76" fmla="*/ 1049449 w 12179279"/>
              <a:gd name="connsiteY76" fmla="*/ 3544797 h 4562646"/>
              <a:gd name="connsiteX77" fmla="*/ 1210778 w 12179279"/>
              <a:gd name="connsiteY77" fmla="*/ 169746 h 4562646"/>
              <a:gd name="connsiteX78" fmla="*/ 1493341 w 12179279"/>
              <a:gd name="connsiteY78" fmla="*/ 109357 h 4562646"/>
              <a:gd name="connsiteX79" fmla="*/ 2636222 w 12179279"/>
              <a:gd name="connsiteY79" fmla="*/ 21059 h 4562646"/>
              <a:gd name="connsiteX80" fmla="*/ 2904923 w 12179279"/>
              <a:gd name="connsiteY80" fmla="*/ 31574 h 4562646"/>
              <a:gd name="connsiteX81" fmla="*/ 2745715 w 12179279"/>
              <a:gd name="connsiteY81" fmla="*/ 3362269 h 4562646"/>
              <a:gd name="connsiteX82" fmla="*/ 2636221 w 12179279"/>
              <a:gd name="connsiteY82" fmla="*/ 3357985 h 4562646"/>
              <a:gd name="connsiteX83" fmla="*/ 2255261 w 12179279"/>
              <a:gd name="connsiteY83" fmla="*/ 3363718 h 4562646"/>
              <a:gd name="connsiteX84" fmla="*/ 2087819 w 12179279"/>
              <a:gd name="connsiteY84" fmla="*/ 3376319 h 4562646"/>
              <a:gd name="connsiteX85" fmla="*/ 2247901 w 12179279"/>
              <a:gd name="connsiteY85" fmla="*/ 27346 h 4562646"/>
              <a:gd name="connsiteX86" fmla="*/ 2255262 w 12179279"/>
              <a:gd name="connsiteY86" fmla="*/ 26792 h 4562646"/>
              <a:gd name="connsiteX87" fmla="*/ 2636222 w 12179279"/>
              <a:gd name="connsiteY87" fmla="*/ 21059 h 4562646"/>
              <a:gd name="connsiteX88" fmla="*/ 12160231 w 12179279"/>
              <a:gd name="connsiteY88" fmla="*/ 0 h 4562646"/>
              <a:gd name="connsiteX89" fmla="*/ 12179279 w 12179279"/>
              <a:gd name="connsiteY89" fmla="*/ 0 h 4562646"/>
              <a:gd name="connsiteX90" fmla="*/ 12160231 w 12179279"/>
              <a:gd name="connsiteY90" fmla="*/ 398492 h 456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2179279" h="4562646">
                <a:moveTo>
                  <a:pt x="10061027" y="1205355"/>
                </a:moveTo>
                <a:lnTo>
                  <a:pt x="9900943" y="4554328"/>
                </a:lnTo>
                <a:lnTo>
                  <a:pt x="9874469" y="4556320"/>
                </a:lnTo>
                <a:cubicBezTo>
                  <a:pt x="9747481" y="4561926"/>
                  <a:pt x="9620495" y="4563710"/>
                  <a:pt x="9493509" y="4562053"/>
                </a:cubicBezTo>
                <a:lnTo>
                  <a:pt x="9243817" y="4552283"/>
                </a:lnTo>
                <a:lnTo>
                  <a:pt x="9403027" y="1221587"/>
                </a:lnTo>
                <a:lnTo>
                  <a:pt x="9493511" y="1225128"/>
                </a:lnTo>
                <a:cubicBezTo>
                  <a:pt x="9620495" y="1226784"/>
                  <a:pt x="9747483" y="1225000"/>
                  <a:pt x="9874471" y="1219394"/>
                </a:cubicBezTo>
                <a:close/>
                <a:moveTo>
                  <a:pt x="8377039" y="1131074"/>
                </a:moveTo>
                <a:lnTo>
                  <a:pt x="8731587" y="1176965"/>
                </a:lnTo>
                <a:lnTo>
                  <a:pt x="9030819" y="1203086"/>
                </a:lnTo>
                <a:lnTo>
                  <a:pt x="8871975" y="4526145"/>
                </a:lnTo>
                <a:lnTo>
                  <a:pt x="8731587" y="4513891"/>
                </a:lnTo>
                <a:cubicBezTo>
                  <a:pt x="8604601" y="4500002"/>
                  <a:pt x="8477613" y="4483438"/>
                  <a:pt x="8350627" y="4464581"/>
                </a:cubicBezTo>
                <a:lnTo>
                  <a:pt x="8218737" y="4442746"/>
                </a:lnTo>
                <a:close/>
                <a:moveTo>
                  <a:pt x="11099579" y="1033073"/>
                </a:moveTo>
                <a:lnTo>
                  <a:pt x="10938193" y="4409254"/>
                </a:lnTo>
                <a:lnTo>
                  <a:pt x="10636389" y="4473755"/>
                </a:lnTo>
                <a:lnTo>
                  <a:pt x="10275445" y="4524820"/>
                </a:lnTo>
                <a:lnTo>
                  <a:pt x="10436039" y="1165174"/>
                </a:lnTo>
                <a:lnTo>
                  <a:pt x="10636391" y="1136829"/>
                </a:lnTo>
                <a:cubicBezTo>
                  <a:pt x="10763379" y="1114404"/>
                  <a:pt x="10890363" y="1087392"/>
                  <a:pt x="11017351" y="1055411"/>
                </a:cubicBezTo>
                <a:close/>
                <a:moveTo>
                  <a:pt x="7355907" y="938893"/>
                </a:moveTo>
                <a:lnTo>
                  <a:pt x="7588707" y="990048"/>
                </a:lnTo>
                <a:cubicBezTo>
                  <a:pt x="7715695" y="1016550"/>
                  <a:pt x="7842679" y="1041523"/>
                  <a:pt x="7969667" y="1064585"/>
                </a:cubicBezTo>
                <a:lnTo>
                  <a:pt x="8006831" y="1070738"/>
                </a:lnTo>
                <a:lnTo>
                  <a:pt x="7848747" y="4377852"/>
                </a:lnTo>
                <a:lnTo>
                  <a:pt x="7588705" y="4326973"/>
                </a:lnTo>
                <a:cubicBezTo>
                  <a:pt x="7461719" y="4300471"/>
                  <a:pt x="7334733" y="4272440"/>
                  <a:pt x="7207745" y="4243262"/>
                </a:cubicBezTo>
                <a:lnTo>
                  <a:pt x="7198067" y="4240960"/>
                </a:lnTo>
                <a:close/>
                <a:moveTo>
                  <a:pt x="6337395" y="692002"/>
                </a:moveTo>
                <a:lnTo>
                  <a:pt x="6826787" y="815744"/>
                </a:lnTo>
                <a:lnTo>
                  <a:pt x="6986883" y="853815"/>
                </a:lnTo>
                <a:lnTo>
                  <a:pt x="6829167" y="4153236"/>
                </a:lnTo>
                <a:lnTo>
                  <a:pt x="6826785" y="4152670"/>
                </a:lnTo>
                <a:lnTo>
                  <a:pt x="6179791" y="3989078"/>
                </a:lnTo>
                <a:close/>
                <a:moveTo>
                  <a:pt x="12149239" y="628479"/>
                </a:moveTo>
                <a:lnTo>
                  <a:pt x="11985909" y="4045419"/>
                </a:lnTo>
                <a:lnTo>
                  <a:pt x="11969751" y="4053335"/>
                </a:lnTo>
                <a:cubicBezTo>
                  <a:pt x="11779271" y="4142159"/>
                  <a:pt x="11588791" y="4217652"/>
                  <a:pt x="11398311" y="4281104"/>
                </a:cubicBezTo>
                <a:lnTo>
                  <a:pt x="11316189" y="4306750"/>
                </a:lnTo>
                <a:lnTo>
                  <a:pt x="11478279" y="915834"/>
                </a:lnTo>
                <a:lnTo>
                  <a:pt x="11588791" y="876664"/>
                </a:lnTo>
                <a:cubicBezTo>
                  <a:pt x="11715779" y="828916"/>
                  <a:pt x="11842767" y="775624"/>
                  <a:pt x="11969751" y="716408"/>
                </a:cubicBezTo>
                <a:close/>
                <a:moveTo>
                  <a:pt x="5319383" y="434599"/>
                </a:moveTo>
                <a:lnTo>
                  <a:pt x="5968759" y="598793"/>
                </a:lnTo>
                <a:lnTo>
                  <a:pt x="5811155" y="3895868"/>
                </a:lnTo>
                <a:lnTo>
                  <a:pt x="5302943" y="3767368"/>
                </a:lnTo>
                <a:lnTo>
                  <a:pt x="5161679" y="3733775"/>
                </a:lnTo>
                <a:close/>
                <a:moveTo>
                  <a:pt x="832880" y="270323"/>
                </a:moveTo>
                <a:lnTo>
                  <a:pt x="670832" y="3660409"/>
                </a:lnTo>
                <a:lnTo>
                  <a:pt x="540940" y="3706448"/>
                </a:lnTo>
                <a:cubicBezTo>
                  <a:pt x="413953" y="3754197"/>
                  <a:pt x="286966" y="3807488"/>
                  <a:pt x="159979" y="3866704"/>
                </a:cubicBezTo>
                <a:lnTo>
                  <a:pt x="0" y="3945077"/>
                </a:lnTo>
                <a:lnTo>
                  <a:pt x="163323" y="528296"/>
                </a:lnTo>
                <a:lnTo>
                  <a:pt x="350461" y="445350"/>
                </a:lnTo>
                <a:cubicBezTo>
                  <a:pt x="477447" y="391963"/>
                  <a:pt x="604434" y="344310"/>
                  <a:pt x="731421" y="302008"/>
                </a:cubicBezTo>
                <a:close/>
                <a:moveTo>
                  <a:pt x="4299851" y="208952"/>
                </a:moveTo>
                <a:lnTo>
                  <a:pt x="4541023" y="256139"/>
                </a:lnTo>
                <a:cubicBezTo>
                  <a:pt x="4668011" y="282641"/>
                  <a:pt x="4794999" y="310673"/>
                  <a:pt x="4921983" y="339851"/>
                </a:cubicBezTo>
                <a:lnTo>
                  <a:pt x="4950495" y="346630"/>
                </a:lnTo>
                <a:lnTo>
                  <a:pt x="4792669" y="3648361"/>
                </a:lnTo>
                <a:lnTo>
                  <a:pt x="4541023" y="3593065"/>
                </a:lnTo>
                <a:cubicBezTo>
                  <a:pt x="4414037" y="3566562"/>
                  <a:pt x="4287049" y="3541589"/>
                  <a:pt x="4160063" y="3518527"/>
                </a:cubicBezTo>
                <a:lnTo>
                  <a:pt x="4141795" y="3515503"/>
                </a:lnTo>
                <a:close/>
                <a:moveTo>
                  <a:pt x="3276723" y="58622"/>
                </a:moveTo>
                <a:lnTo>
                  <a:pt x="3398143" y="69222"/>
                </a:lnTo>
                <a:cubicBezTo>
                  <a:pt x="3525131" y="83110"/>
                  <a:pt x="3652115" y="99674"/>
                  <a:pt x="3779103" y="118531"/>
                </a:cubicBezTo>
                <a:lnTo>
                  <a:pt x="3929891" y="143495"/>
                </a:lnTo>
                <a:lnTo>
                  <a:pt x="3771623" y="3454489"/>
                </a:lnTo>
                <a:lnTo>
                  <a:pt x="3398141" y="3406147"/>
                </a:lnTo>
                <a:lnTo>
                  <a:pt x="3117877" y="3381682"/>
                </a:lnTo>
                <a:close/>
                <a:moveTo>
                  <a:pt x="1873461" y="55580"/>
                </a:moveTo>
                <a:lnTo>
                  <a:pt x="1712868" y="3415225"/>
                </a:lnTo>
                <a:lnTo>
                  <a:pt x="1493340" y="3446283"/>
                </a:lnTo>
                <a:cubicBezTo>
                  <a:pt x="1366354" y="3468708"/>
                  <a:pt x="1239367" y="3495720"/>
                  <a:pt x="1112380" y="3527701"/>
                </a:cubicBezTo>
                <a:lnTo>
                  <a:pt x="1049449" y="3544797"/>
                </a:lnTo>
                <a:lnTo>
                  <a:pt x="1210778" y="169746"/>
                </a:lnTo>
                <a:lnTo>
                  <a:pt x="1493341" y="109357"/>
                </a:lnTo>
                <a:close/>
                <a:moveTo>
                  <a:pt x="2636222" y="21059"/>
                </a:moveTo>
                <a:lnTo>
                  <a:pt x="2904923" y="31574"/>
                </a:lnTo>
                <a:lnTo>
                  <a:pt x="2745715" y="3362269"/>
                </a:lnTo>
                <a:lnTo>
                  <a:pt x="2636221" y="3357985"/>
                </a:lnTo>
                <a:cubicBezTo>
                  <a:pt x="2509234" y="3356328"/>
                  <a:pt x="2382248" y="3358112"/>
                  <a:pt x="2255261" y="3363718"/>
                </a:cubicBezTo>
                <a:lnTo>
                  <a:pt x="2087819" y="3376319"/>
                </a:lnTo>
                <a:lnTo>
                  <a:pt x="2247901" y="27346"/>
                </a:lnTo>
                <a:lnTo>
                  <a:pt x="2255262" y="26792"/>
                </a:lnTo>
                <a:cubicBezTo>
                  <a:pt x="2382249" y="21186"/>
                  <a:pt x="2509235" y="19402"/>
                  <a:pt x="2636222" y="21059"/>
                </a:cubicBezTo>
                <a:close/>
                <a:moveTo>
                  <a:pt x="12160231" y="0"/>
                </a:moveTo>
                <a:lnTo>
                  <a:pt x="12179279" y="0"/>
                </a:lnTo>
                <a:lnTo>
                  <a:pt x="12160231" y="398492"/>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5D6FE952-EE9D-2A0F-6AD5-2DA142DC7C45}"/>
              </a:ext>
            </a:extLst>
          </p:cNvPr>
          <p:cNvPicPr>
            <a:picLocks noChangeAspect="1"/>
          </p:cNvPicPr>
          <p:nvPr userDrawn="1"/>
        </p:nvPicPr>
        <p:blipFill>
          <a:blip r:embed="rId2">
            <a:extLst>
              <a:ext uri="{96DAC541-7B7A-43D3-8B79-37D633B846F1}">
                <asvg:svgBlip xmlns:asvg="http://schemas.microsoft.com/office/drawing/2016/SVG/main" r:embed="rId3"/>
              </a:ext>
            </a:extLst>
          </a:blip>
          <a:srcRect l="22" r="22"/>
          <a:stretch/>
        </p:blipFill>
        <p:spPr>
          <a:xfrm>
            <a:off x="567627" y="6157913"/>
            <a:ext cx="4322459" cy="485775"/>
          </a:xfrm>
          <a:prstGeom prst="rect">
            <a:avLst/>
          </a:prstGeom>
        </p:spPr>
      </p:pic>
      <p:sp>
        <p:nvSpPr>
          <p:cNvPr id="7" name="Freeform: Shape 6">
            <a:extLst>
              <a:ext uri="{FF2B5EF4-FFF2-40B4-BE49-F238E27FC236}">
                <a16:creationId xmlns:a16="http://schemas.microsoft.com/office/drawing/2014/main" id="{53B1DE2F-9043-C1B2-D302-96040C95CD1D}"/>
              </a:ext>
            </a:extLst>
          </p:cNvPr>
          <p:cNvSpPr/>
          <p:nvPr userDrawn="1"/>
        </p:nvSpPr>
        <p:spPr>
          <a:xfrm>
            <a:off x="64107" y="-5016887"/>
            <a:ext cx="12179279" cy="4562646"/>
          </a:xfrm>
          <a:custGeom>
            <a:avLst/>
            <a:gdLst>
              <a:gd name="connsiteX0" fmla="*/ 10061027 w 12179279"/>
              <a:gd name="connsiteY0" fmla="*/ 1205355 h 4562646"/>
              <a:gd name="connsiteX1" fmla="*/ 9900943 w 12179279"/>
              <a:gd name="connsiteY1" fmla="*/ 4554328 h 4562646"/>
              <a:gd name="connsiteX2" fmla="*/ 9874469 w 12179279"/>
              <a:gd name="connsiteY2" fmla="*/ 4556320 h 4562646"/>
              <a:gd name="connsiteX3" fmla="*/ 9493509 w 12179279"/>
              <a:gd name="connsiteY3" fmla="*/ 4562053 h 4562646"/>
              <a:gd name="connsiteX4" fmla="*/ 9243817 w 12179279"/>
              <a:gd name="connsiteY4" fmla="*/ 4552283 h 4562646"/>
              <a:gd name="connsiteX5" fmla="*/ 9403027 w 12179279"/>
              <a:gd name="connsiteY5" fmla="*/ 1221587 h 4562646"/>
              <a:gd name="connsiteX6" fmla="*/ 9493511 w 12179279"/>
              <a:gd name="connsiteY6" fmla="*/ 1225128 h 4562646"/>
              <a:gd name="connsiteX7" fmla="*/ 9874471 w 12179279"/>
              <a:gd name="connsiteY7" fmla="*/ 1219394 h 4562646"/>
              <a:gd name="connsiteX8" fmla="*/ 8377039 w 12179279"/>
              <a:gd name="connsiteY8" fmla="*/ 1131074 h 4562646"/>
              <a:gd name="connsiteX9" fmla="*/ 8731587 w 12179279"/>
              <a:gd name="connsiteY9" fmla="*/ 1176965 h 4562646"/>
              <a:gd name="connsiteX10" fmla="*/ 9030819 w 12179279"/>
              <a:gd name="connsiteY10" fmla="*/ 1203086 h 4562646"/>
              <a:gd name="connsiteX11" fmla="*/ 8871975 w 12179279"/>
              <a:gd name="connsiteY11" fmla="*/ 4526145 h 4562646"/>
              <a:gd name="connsiteX12" fmla="*/ 8731587 w 12179279"/>
              <a:gd name="connsiteY12" fmla="*/ 4513891 h 4562646"/>
              <a:gd name="connsiteX13" fmla="*/ 8350627 w 12179279"/>
              <a:gd name="connsiteY13" fmla="*/ 4464581 h 4562646"/>
              <a:gd name="connsiteX14" fmla="*/ 8218737 w 12179279"/>
              <a:gd name="connsiteY14" fmla="*/ 4442746 h 4562646"/>
              <a:gd name="connsiteX15" fmla="*/ 11099579 w 12179279"/>
              <a:gd name="connsiteY15" fmla="*/ 1033073 h 4562646"/>
              <a:gd name="connsiteX16" fmla="*/ 10938193 w 12179279"/>
              <a:gd name="connsiteY16" fmla="*/ 4409254 h 4562646"/>
              <a:gd name="connsiteX17" fmla="*/ 10636389 w 12179279"/>
              <a:gd name="connsiteY17" fmla="*/ 4473755 h 4562646"/>
              <a:gd name="connsiteX18" fmla="*/ 10275445 w 12179279"/>
              <a:gd name="connsiteY18" fmla="*/ 4524820 h 4562646"/>
              <a:gd name="connsiteX19" fmla="*/ 10436039 w 12179279"/>
              <a:gd name="connsiteY19" fmla="*/ 1165174 h 4562646"/>
              <a:gd name="connsiteX20" fmla="*/ 10636391 w 12179279"/>
              <a:gd name="connsiteY20" fmla="*/ 1136829 h 4562646"/>
              <a:gd name="connsiteX21" fmla="*/ 11017351 w 12179279"/>
              <a:gd name="connsiteY21" fmla="*/ 1055411 h 4562646"/>
              <a:gd name="connsiteX22" fmla="*/ 7355907 w 12179279"/>
              <a:gd name="connsiteY22" fmla="*/ 938893 h 4562646"/>
              <a:gd name="connsiteX23" fmla="*/ 7588707 w 12179279"/>
              <a:gd name="connsiteY23" fmla="*/ 990048 h 4562646"/>
              <a:gd name="connsiteX24" fmla="*/ 7969667 w 12179279"/>
              <a:gd name="connsiteY24" fmla="*/ 1064585 h 4562646"/>
              <a:gd name="connsiteX25" fmla="*/ 8006831 w 12179279"/>
              <a:gd name="connsiteY25" fmla="*/ 1070738 h 4562646"/>
              <a:gd name="connsiteX26" fmla="*/ 7848747 w 12179279"/>
              <a:gd name="connsiteY26" fmla="*/ 4377852 h 4562646"/>
              <a:gd name="connsiteX27" fmla="*/ 7588705 w 12179279"/>
              <a:gd name="connsiteY27" fmla="*/ 4326973 h 4562646"/>
              <a:gd name="connsiteX28" fmla="*/ 7207745 w 12179279"/>
              <a:gd name="connsiteY28" fmla="*/ 4243262 h 4562646"/>
              <a:gd name="connsiteX29" fmla="*/ 7198067 w 12179279"/>
              <a:gd name="connsiteY29" fmla="*/ 4240960 h 4562646"/>
              <a:gd name="connsiteX30" fmla="*/ 6337395 w 12179279"/>
              <a:gd name="connsiteY30" fmla="*/ 692002 h 4562646"/>
              <a:gd name="connsiteX31" fmla="*/ 6826787 w 12179279"/>
              <a:gd name="connsiteY31" fmla="*/ 815744 h 4562646"/>
              <a:gd name="connsiteX32" fmla="*/ 6986883 w 12179279"/>
              <a:gd name="connsiteY32" fmla="*/ 853815 h 4562646"/>
              <a:gd name="connsiteX33" fmla="*/ 6829167 w 12179279"/>
              <a:gd name="connsiteY33" fmla="*/ 4153236 h 4562646"/>
              <a:gd name="connsiteX34" fmla="*/ 6826785 w 12179279"/>
              <a:gd name="connsiteY34" fmla="*/ 4152670 h 4562646"/>
              <a:gd name="connsiteX35" fmla="*/ 6179791 w 12179279"/>
              <a:gd name="connsiteY35" fmla="*/ 3989078 h 4562646"/>
              <a:gd name="connsiteX36" fmla="*/ 12149239 w 12179279"/>
              <a:gd name="connsiteY36" fmla="*/ 628479 h 4562646"/>
              <a:gd name="connsiteX37" fmla="*/ 11985909 w 12179279"/>
              <a:gd name="connsiteY37" fmla="*/ 4045419 h 4562646"/>
              <a:gd name="connsiteX38" fmla="*/ 11969751 w 12179279"/>
              <a:gd name="connsiteY38" fmla="*/ 4053335 h 4562646"/>
              <a:gd name="connsiteX39" fmla="*/ 11398311 w 12179279"/>
              <a:gd name="connsiteY39" fmla="*/ 4281104 h 4562646"/>
              <a:gd name="connsiteX40" fmla="*/ 11316189 w 12179279"/>
              <a:gd name="connsiteY40" fmla="*/ 4306750 h 4562646"/>
              <a:gd name="connsiteX41" fmla="*/ 11478279 w 12179279"/>
              <a:gd name="connsiteY41" fmla="*/ 915834 h 4562646"/>
              <a:gd name="connsiteX42" fmla="*/ 11588791 w 12179279"/>
              <a:gd name="connsiteY42" fmla="*/ 876664 h 4562646"/>
              <a:gd name="connsiteX43" fmla="*/ 11969751 w 12179279"/>
              <a:gd name="connsiteY43" fmla="*/ 716408 h 4562646"/>
              <a:gd name="connsiteX44" fmla="*/ 5319383 w 12179279"/>
              <a:gd name="connsiteY44" fmla="*/ 434599 h 4562646"/>
              <a:gd name="connsiteX45" fmla="*/ 5968759 w 12179279"/>
              <a:gd name="connsiteY45" fmla="*/ 598793 h 4562646"/>
              <a:gd name="connsiteX46" fmla="*/ 5811155 w 12179279"/>
              <a:gd name="connsiteY46" fmla="*/ 3895868 h 4562646"/>
              <a:gd name="connsiteX47" fmla="*/ 5302943 w 12179279"/>
              <a:gd name="connsiteY47" fmla="*/ 3767368 h 4562646"/>
              <a:gd name="connsiteX48" fmla="*/ 5161679 w 12179279"/>
              <a:gd name="connsiteY48" fmla="*/ 3733775 h 4562646"/>
              <a:gd name="connsiteX49" fmla="*/ 832880 w 12179279"/>
              <a:gd name="connsiteY49" fmla="*/ 270323 h 4562646"/>
              <a:gd name="connsiteX50" fmla="*/ 670832 w 12179279"/>
              <a:gd name="connsiteY50" fmla="*/ 3660409 h 4562646"/>
              <a:gd name="connsiteX51" fmla="*/ 540940 w 12179279"/>
              <a:gd name="connsiteY51" fmla="*/ 3706448 h 4562646"/>
              <a:gd name="connsiteX52" fmla="*/ 159979 w 12179279"/>
              <a:gd name="connsiteY52" fmla="*/ 3866704 h 4562646"/>
              <a:gd name="connsiteX53" fmla="*/ 0 w 12179279"/>
              <a:gd name="connsiteY53" fmla="*/ 3945077 h 4562646"/>
              <a:gd name="connsiteX54" fmla="*/ 163323 w 12179279"/>
              <a:gd name="connsiteY54" fmla="*/ 528296 h 4562646"/>
              <a:gd name="connsiteX55" fmla="*/ 350461 w 12179279"/>
              <a:gd name="connsiteY55" fmla="*/ 445350 h 4562646"/>
              <a:gd name="connsiteX56" fmla="*/ 731421 w 12179279"/>
              <a:gd name="connsiteY56" fmla="*/ 302008 h 4562646"/>
              <a:gd name="connsiteX57" fmla="*/ 4299851 w 12179279"/>
              <a:gd name="connsiteY57" fmla="*/ 208952 h 4562646"/>
              <a:gd name="connsiteX58" fmla="*/ 4541023 w 12179279"/>
              <a:gd name="connsiteY58" fmla="*/ 256139 h 4562646"/>
              <a:gd name="connsiteX59" fmla="*/ 4921983 w 12179279"/>
              <a:gd name="connsiteY59" fmla="*/ 339851 h 4562646"/>
              <a:gd name="connsiteX60" fmla="*/ 4950495 w 12179279"/>
              <a:gd name="connsiteY60" fmla="*/ 346630 h 4562646"/>
              <a:gd name="connsiteX61" fmla="*/ 4792669 w 12179279"/>
              <a:gd name="connsiteY61" fmla="*/ 3648361 h 4562646"/>
              <a:gd name="connsiteX62" fmla="*/ 4541023 w 12179279"/>
              <a:gd name="connsiteY62" fmla="*/ 3593065 h 4562646"/>
              <a:gd name="connsiteX63" fmla="*/ 4160063 w 12179279"/>
              <a:gd name="connsiteY63" fmla="*/ 3518527 h 4562646"/>
              <a:gd name="connsiteX64" fmla="*/ 4141795 w 12179279"/>
              <a:gd name="connsiteY64" fmla="*/ 3515503 h 4562646"/>
              <a:gd name="connsiteX65" fmla="*/ 3276723 w 12179279"/>
              <a:gd name="connsiteY65" fmla="*/ 58622 h 4562646"/>
              <a:gd name="connsiteX66" fmla="*/ 3398143 w 12179279"/>
              <a:gd name="connsiteY66" fmla="*/ 69222 h 4562646"/>
              <a:gd name="connsiteX67" fmla="*/ 3779103 w 12179279"/>
              <a:gd name="connsiteY67" fmla="*/ 118531 h 4562646"/>
              <a:gd name="connsiteX68" fmla="*/ 3929891 w 12179279"/>
              <a:gd name="connsiteY68" fmla="*/ 143495 h 4562646"/>
              <a:gd name="connsiteX69" fmla="*/ 3771623 w 12179279"/>
              <a:gd name="connsiteY69" fmla="*/ 3454489 h 4562646"/>
              <a:gd name="connsiteX70" fmla="*/ 3398141 w 12179279"/>
              <a:gd name="connsiteY70" fmla="*/ 3406147 h 4562646"/>
              <a:gd name="connsiteX71" fmla="*/ 3117877 w 12179279"/>
              <a:gd name="connsiteY71" fmla="*/ 3381682 h 4562646"/>
              <a:gd name="connsiteX72" fmla="*/ 1873461 w 12179279"/>
              <a:gd name="connsiteY72" fmla="*/ 55580 h 4562646"/>
              <a:gd name="connsiteX73" fmla="*/ 1712868 w 12179279"/>
              <a:gd name="connsiteY73" fmla="*/ 3415225 h 4562646"/>
              <a:gd name="connsiteX74" fmla="*/ 1493340 w 12179279"/>
              <a:gd name="connsiteY74" fmla="*/ 3446283 h 4562646"/>
              <a:gd name="connsiteX75" fmla="*/ 1112380 w 12179279"/>
              <a:gd name="connsiteY75" fmla="*/ 3527701 h 4562646"/>
              <a:gd name="connsiteX76" fmla="*/ 1049449 w 12179279"/>
              <a:gd name="connsiteY76" fmla="*/ 3544797 h 4562646"/>
              <a:gd name="connsiteX77" fmla="*/ 1210778 w 12179279"/>
              <a:gd name="connsiteY77" fmla="*/ 169746 h 4562646"/>
              <a:gd name="connsiteX78" fmla="*/ 1493341 w 12179279"/>
              <a:gd name="connsiteY78" fmla="*/ 109357 h 4562646"/>
              <a:gd name="connsiteX79" fmla="*/ 2636222 w 12179279"/>
              <a:gd name="connsiteY79" fmla="*/ 21059 h 4562646"/>
              <a:gd name="connsiteX80" fmla="*/ 2904923 w 12179279"/>
              <a:gd name="connsiteY80" fmla="*/ 31574 h 4562646"/>
              <a:gd name="connsiteX81" fmla="*/ 2745715 w 12179279"/>
              <a:gd name="connsiteY81" fmla="*/ 3362269 h 4562646"/>
              <a:gd name="connsiteX82" fmla="*/ 2636221 w 12179279"/>
              <a:gd name="connsiteY82" fmla="*/ 3357985 h 4562646"/>
              <a:gd name="connsiteX83" fmla="*/ 2255261 w 12179279"/>
              <a:gd name="connsiteY83" fmla="*/ 3363718 h 4562646"/>
              <a:gd name="connsiteX84" fmla="*/ 2087819 w 12179279"/>
              <a:gd name="connsiteY84" fmla="*/ 3376319 h 4562646"/>
              <a:gd name="connsiteX85" fmla="*/ 2247901 w 12179279"/>
              <a:gd name="connsiteY85" fmla="*/ 27346 h 4562646"/>
              <a:gd name="connsiteX86" fmla="*/ 2255262 w 12179279"/>
              <a:gd name="connsiteY86" fmla="*/ 26792 h 4562646"/>
              <a:gd name="connsiteX87" fmla="*/ 2636222 w 12179279"/>
              <a:gd name="connsiteY87" fmla="*/ 21059 h 4562646"/>
              <a:gd name="connsiteX88" fmla="*/ 12160231 w 12179279"/>
              <a:gd name="connsiteY88" fmla="*/ 0 h 4562646"/>
              <a:gd name="connsiteX89" fmla="*/ 12179279 w 12179279"/>
              <a:gd name="connsiteY89" fmla="*/ 0 h 4562646"/>
              <a:gd name="connsiteX90" fmla="*/ 12160231 w 12179279"/>
              <a:gd name="connsiteY90" fmla="*/ 398492 h 456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2179279" h="4562646">
                <a:moveTo>
                  <a:pt x="10061027" y="1205355"/>
                </a:moveTo>
                <a:lnTo>
                  <a:pt x="9900943" y="4554328"/>
                </a:lnTo>
                <a:lnTo>
                  <a:pt x="9874469" y="4556320"/>
                </a:lnTo>
                <a:cubicBezTo>
                  <a:pt x="9747481" y="4561926"/>
                  <a:pt x="9620495" y="4563710"/>
                  <a:pt x="9493509" y="4562053"/>
                </a:cubicBezTo>
                <a:lnTo>
                  <a:pt x="9243817" y="4552283"/>
                </a:lnTo>
                <a:lnTo>
                  <a:pt x="9403027" y="1221587"/>
                </a:lnTo>
                <a:lnTo>
                  <a:pt x="9493511" y="1225128"/>
                </a:lnTo>
                <a:cubicBezTo>
                  <a:pt x="9620495" y="1226784"/>
                  <a:pt x="9747483" y="1225000"/>
                  <a:pt x="9874471" y="1219394"/>
                </a:cubicBezTo>
                <a:close/>
                <a:moveTo>
                  <a:pt x="8377039" y="1131074"/>
                </a:moveTo>
                <a:lnTo>
                  <a:pt x="8731587" y="1176965"/>
                </a:lnTo>
                <a:lnTo>
                  <a:pt x="9030819" y="1203086"/>
                </a:lnTo>
                <a:lnTo>
                  <a:pt x="8871975" y="4526145"/>
                </a:lnTo>
                <a:lnTo>
                  <a:pt x="8731587" y="4513891"/>
                </a:lnTo>
                <a:cubicBezTo>
                  <a:pt x="8604601" y="4500002"/>
                  <a:pt x="8477613" y="4483438"/>
                  <a:pt x="8350627" y="4464581"/>
                </a:cubicBezTo>
                <a:lnTo>
                  <a:pt x="8218737" y="4442746"/>
                </a:lnTo>
                <a:close/>
                <a:moveTo>
                  <a:pt x="11099579" y="1033073"/>
                </a:moveTo>
                <a:lnTo>
                  <a:pt x="10938193" y="4409254"/>
                </a:lnTo>
                <a:lnTo>
                  <a:pt x="10636389" y="4473755"/>
                </a:lnTo>
                <a:lnTo>
                  <a:pt x="10275445" y="4524820"/>
                </a:lnTo>
                <a:lnTo>
                  <a:pt x="10436039" y="1165174"/>
                </a:lnTo>
                <a:lnTo>
                  <a:pt x="10636391" y="1136829"/>
                </a:lnTo>
                <a:cubicBezTo>
                  <a:pt x="10763379" y="1114404"/>
                  <a:pt x="10890363" y="1087392"/>
                  <a:pt x="11017351" y="1055411"/>
                </a:cubicBezTo>
                <a:close/>
                <a:moveTo>
                  <a:pt x="7355907" y="938893"/>
                </a:moveTo>
                <a:lnTo>
                  <a:pt x="7588707" y="990048"/>
                </a:lnTo>
                <a:cubicBezTo>
                  <a:pt x="7715695" y="1016550"/>
                  <a:pt x="7842679" y="1041523"/>
                  <a:pt x="7969667" y="1064585"/>
                </a:cubicBezTo>
                <a:lnTo>
                  <a:pt x="8006831" y="1070738"/>
                </a:lnTo>
                <a:lnTo>
                  <a:pt x="7848747" y="4377852"/>
                </a:lnTo>
                <a:lnTo>
                  <a:pt x="7588705" y="4326973"/>
                </a:lnTo>
                <a:cubicBezTo>
                  <a:pt x="7461719" y="4300471"/>
                  <a:pt x="7334733" y="4272440"/>
                  <a:pt x="7207745" y="4243262"/>
                </a:cubicBezTo>
                <a:lnTo>
                  <a:pt x="7198067" y="4240960"/>
                </a:lnTo>
                <a:close/>
                <a:moveTo>
                  <a:pt x="6337395" y="692002"/>
                </a:moveTo>
                <a:lnTo>
                  <a:pt x="6826787" y="815744"/>
                </a:lnTo>
                <a:lnTo>
                  <a:pt x="6986883" y="853815"/>
                </a:lnTo>
                <a:lnTo>
                  <a:pt x="6829167" y="4153236"/>
                </a:lnTo>
                <a:lnTo>
                  <a:pt x="6826785" y="4152670"/>
                </a:lnTo>
                <a:lnTo>
                  <a:pt x="6179791" y="3989078"/>
                </a:lnTo>
                <a:close/>
                <a:moveTo>
                  <a:pt x="12149239" y="628479"/>
                </a:moveTo>
                <a:lnTo>
                  <a:pt x="11985909" y="4045419"/>
                </a:lnTo>
                <a:lnTo>
                  <a:pt x="11969751" y="4053335"/>
                </a:lnTo>
                <a:cubicBezTo>
                  <a:pt x="11779271" y="4142159"/>
                  <a:pt x="11588791" y="4217652"/>
                  <a:pt x="11398311" y="4281104"/>
                </a:cubicBezTo>
                <a:lnTo>
                  <a:pt x="11316189" y="4306750"/>
                </a:lnTo>
                <a:lnTo>
                  <a:pt x="11478279" y="915834"/>
                </a:lnTo>
                <a:lnTo>
                  <a:pt x="11588791" y="876664"/>
                </a:lnTo>
                <a:cubicBezTo>
                  <a:pt x="11715779" y="828916"/>
                  <a:pt x="11842767" y="775624"/>
                  <a:pt x="11969751" y="716408"/>
                </a:cubicBezTo>
                <a:close/>
                <a:moveTo>
                  <a:pt x="5319383" y="434599"/>
                </a:moveTo>
                <a:lnTo>
                  <a:pt x="5968759" y="598793"/>
                </a:lnTo>
                <a:lnTo>
                  <a:pt x="5811155" y="3895868"/>
                </a:lnTo>
                <a:lnTo>
                  <a:pt x="5302943" y="3767368"/>
                </a:lnTo>
                <a:lnTo>
                  <a:pt x="5161679" y="3733775"/>
                </a:lnTo>
                <a:close/>
                <a:moveTo>
                  <a:pt x="832880" y="270323"/>
                </a:moveTo>
                <a:lnTo>
                  <a:pt x="670832" y="3660409"/>
                </a:lnTo>
                <a:lnTo>
                  <a:pt x="540940" y="3706448"/>
                </a:lnTo>
                <a:cubicBezTo>
                  <a:pt x="413953" y="3754197"/>
                  <a:pt x="286966" y="3807488"/>
                  <a:pt x="159979" y="3866704"/>
                </a:cubicBezTo>
                <a:lnTo>
                  <a:pt x="0" y="3945077"/>
                </a:lnTo>
                <a:lnTo>
                  <a:pt x="163323" y="528296"/>
                </a:lnTo>
                <a:lnTo>
                  <a:pt x="350461" y="445350"/>
                </a:lnTo>
                <a:cubicBezTo>
                  <a:pt x="477447" y="391963"/>
                  <a:pt x="604434" y="344310"/>
                  <a:pt x="731421" y="302008"/>
                </a:cubicBezTo>
                <a:close/>
                <a:moveTo>
                  <a:pt x="4299851" y="208952"/>
                </a:moveTo>
                <a:lnTo>
                  <a:pt x="4541023" y="256139"/>
                </a:lnTo>
                <a:cubicBezTo>
                  <a:pt x="4668011" y="282641"/>
                  <a:pt x="4794999" y="310673"/>
                  <a:pt x="4921983" y="339851"/>
                </a:cubicBezTo>
                <a:lnTo>
                  <a:pt x="4950495" y="346630"/>
                </a:lnTo>
                <a:lnTo>
                  <a:pt x="4792669" y="3648361"/>
                </a:lnTo>
                <a:lnTo>
                  <a:pt x="4541023" y="3593065"/>
                </a:lnTo>
                <a:cubicBezTo>
                  <a:pt x="4414037" y="3566562"/>
                  <a:pt x="4287049" y="3541589"/>
                  <a:pt x="4160063" y="3518527"/>
                </a:cubicBezTo>
                <a:lnTo>
                  <a:pt x="4141795" y="3515503"/>
                </a:lnTo>
                <a:close/>
                <a:moveTo>
                  <a:pt x="3276723" y="58622"/>
                </a:moveTo>
                <a:lnTo>
                  <a:pt x="3398143" y="69222"/>
                </a:lnTo>
                <a:cubicBezTo>
                  <a:pt x="3525131" y="83110"/>
                  <a:pt x="3652115" y="99674"/>
                  <a:pt x="3779103" y="118531"/>
                </a:cubicBezTo>
                <a:lnTo>
                  <a:pt x="3929891" y="143495"/>
                </a:lnTo>
                <a:lnTo>
                  <a:pt x="3771623" y="3454489"/>
                </a:lnTo>
                <a:lnTo>
                  <a:pt x="3398141" y="3406147"/>
                </a:lnTo>
                <a:lnTo>
                  <a:pt x="3117877" y="3381682"/>
                </a:lnTo>
                <a:close/>
                <a:moveTo>
                  <a:pt x="1873461" y="55580"/>
                </a:moveTo>
                <a:lnTo>
                  <a:pt x="1712868" y="3415225"/>
                </a:lnTo>
                <a:lnTo>
                  <a:pt x="1493340" y="3446283"/>
                </a:lnTo>
                <a:cubicBezTo>
                  <a:pt x="1366354" y="3468708"/>
                  <a:pt x="1239367" y="3495720"/>
                  <a:pt x="1112380" y="3527701"/>
                </a:cubicBezTo>
                <a:lnTo>
                  <a:pt x="1049449" y="3544797"/>
                </a:lnTo>
                <a:lnTo>
                  <a:pt x="1210778" y="169746"/>
                </a:lnTo>
                <a:lnTo>
                  <a:pt x="1493341" y="109357"/>
                </a:lnTo>
                <a:close/>
                <a:moveTo>
                  <a:pt x="2636222" y="21059"/>
                </a:moveTo>
                <a:lnTo>
                  <a:pt x="2904923" y="31574"/>
                </a:lnTo>
                <a:lnTo>
                  <a:pt x="2745715" y="3362269"/>
                </a:lnTo>
                <a:lnTo>
                  <a:pt x="2636221" y="3357985"/>
                </a:lnTo>
                <a:cubicBezTo>
                  <a:pt x="2509234" y="3356328"/>
                  <a:pt x="2382248" y="3358112"/>
                  <a:pt x="2255261" y="3363718"/>
                </a:cubicBezTo>
                <a:lnTo>
                  <a:pt x="2087819" y="3376319"/>
                </a:lnTo>
                <a:lnTo>
                  <a:pt x="2247901" y="27346"/>
                </a:lnTo>
                <a:lnTo>
                  <a:pt x="2255262" y="26792"/>
                </a:lnTo>
                <a:cubicBezTo>
                  <a:pt x="2382249" y="21186"/>
                  <a:pt x="2509235" y="19402"/>
                  <a:pt x="2636222" y="21059"/>
                </a:cubicBezTo>
                <a:close/>
                <a:moveTo>
                  <a:pt x="12160231" y="0"/>
                </a:moveTo>
                <a:lnTo>
                  <a:pt x="12179279" y="0"/>
                </a:lnTo>
                <a:lnTo>
                  <a:pt x="12160231" y="398492"/>
                </a:lnTo>
                <a:close/>
              </a:path>
            </a:pathLst>
          </a:custGeom>
          <a:blipFill>
            <a:blip r:embed="rId4" cstate="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3DA11D9-0234-578B-98B8-F1D4D37496EF}"/>
              </a:ext>
            </a:extLst>
          </p:cNvPr>
          <p:cNvSpPr/>
          <p:nvPr userDrawn="1"/>
        </p:nvSpPr>
        <p:spPr>
          <a:xfrm>
            <a:off x="64107" y="-793943"/>
            <a:ext cx="12179279" cy="4562646"/>
          </a:xfrm>
          <a:custGeom>
            <a:avLst/>
            <a:gdLst>
              <a:gd name="connsiteX0" fmla="*/ 10061027 w 12179279"/>
              <a:gd name="connsiteY0" fmla="*/ 1205355 h 4562646"/>
              <a:gd name="connsiteX1" fmla="*/ 9900943 w 12179279"/>
              <a:gd name="connsiteY1" fmla="*/ 4554328 h 4562646"/>
              <a:gd name="connsiteX2" fmla="*/ 9874469 w 12179279"/>
              <a:gd name="connsiteY2" fmla="*/ 4556320 h 4562646"/>
              <a:gd name="connsiteX3" fmla="*/ 9493509 w 12179279"/>
              <a:gd name="connsiteY3" fmla="*/ 4562053 h 4562646"/>
              <a:gd name="connsiteX4" fmla="*/ 9243817 w 12179279"/>
              <a:gd name="connsiteY4" fmla="*/ 4552283 h 4562646"/>
              <a:gd name="connsiteX5" fmla="*/ 9403027 w 12179279"/>
              <a:gd name="connsiteY5" fmla="*/ 1221587 h 4562646"/>
              <a:gd name="connsiteX6" fmla="*/ 9493511 w 12179279"/>
              <a:gd name="connsiteY6" fmla="*/ 1225128 h 4562646"/>
              <a:gd name="connsiteX7" fmla="*/ 9874471 w 12179279"/>
              <a:gd name="connsiteY7" fmla="*/ 1219394 h 4562646"/>
              <a:gd name="connsiteX8" fmla="*/ 8377039 w 12179279"/>
              <a:gd name="connsiteY8" fmla="*/ 1131074 h 4562646"/>
              <a:gd name="connsiteX9" fmla="*/ 8731587 w 12179279"/>
              <a:gd name="connsiteY9" fmla="*/ 1176965 h 4562646"/>
              <a:gd name="connsiteX10" fmla="*/ 9030819 w 12179279"/>
              <a:gd name="connsiteY10" fmla="*/ 1203086 h 4562646"/>
              <a:gd name="connsiteX11" fmla="*/ 8871975 w 12179279"/>
              <a:gd name="connsiteY11" fmla="*/ 4526145 h 4562646"/>
              <a:gd name="connsiteX12" fmla="*/ 8731587 w 12179279"/>
              <a:gd name="connsiteY12" fmla="*/ 4513891 h 4562646"/>
              <a:gd name="connsiteX13" fmla="*/ 8350627 w 12179279"/>
              <a:gd name="connsiteY13" fmla="*/ 4464581 h 4562646"/>
              <a:gd name="connsiteX14" fmla="*/ 8218737 w 12179279"/>
              <a:gd name="connsiteY14" fmla="*/ 4442746 h 4562646"/>
              <a:gd name="connsiteX15" fmla="*/ 11099579 w 12179279"/>
              <a:gd name="connsiteY15" fmla="*/ 1033073 h 4562646"/>
              <a:gd name="connsiteX16" fmla="*/ 10938193 w 12179279"/>
              <a:gd name="connsiteY16" fmla="*/ 4409254 h 4562646"/>
              <a:gd name="connsiteX17" fmla="*/ 10636389 w 12179279"/>
              <a:gd name="connsiteY17" fmla="*/ 4473755 h 4562646"/>
              <a:gd name="connsiteX18" fmla="*/ 10275445 w 12179279"/>
              <a:gd name="connsiteY18" fmla="*/ 4524820 h 4562646"/>
              <a:gd name="connsiteX19" fmla="*/ 10436039 w 12179279"/>
              <a:gd name="connsiteY19" fmla="*/ 1165174 h 4562646"/>
              <a:gd name="connsiteX20" fmla="*/ 10636391 w 12179279"/>
              <a:gd name="connsiteY20" fmla="*/ 1136829 h 4562646"/>
              <a:gd name="connsiteX21" fmla="*/ 11017351 w 12179279"/>
              <a:gd name="connsiteY21" fmla="*/ 1055411 h 4562646"/>
              <a:gd name="connsiteX22" fmla="*/ 7355907 w 12179279"/>
              <a:gd name="connsiteY22" fmla="*/ 938893 h 4562646"/>
              <a:gd name="connsiteX23" fmla="*/ 7588707 w 12179279"/>
              <a:gd name="connsiteY23" fmla="*/ 990048 h 4562646"/>
              <a:gd name="connsiteX24" fmla="*/ 7969667 w 12179279"/>
              <a:gd name="connsiteY24" fmla="*/ 1064585 h 4562646"/>
              <a:gd name="connsiteX25" fmla="*/ 8006831 w 12179279"/>
              <a:gd name="connsiteY25" fmla="*/ 1070738 h 4562646"/>
              <a:gd name="connsiteX26" fmla="*/ 7848747 w 12179279"/>
              <a:gd name="connsiteY26" fmla="*/ 4377852 h 4562646"/>
              <a:gd name="connsiteX27" fmla="*/ 7588705 w 12179279"/>
              <a:gd name="connsiteY27" fmla="*/ 4326973 h 4562646"/>
              <a:gd name="connsiteX28" fmla="*/ 7207745 w 12179279"/>
              <a:gd name="connsiteY28" fmla="*/ 4243262 h 4562646"/>
              <a:gd name="connsiteX29" fmla="*/ 7198067 w 12179279"/>
              <a:gd name="connsiteY29" fmla="*/ 4240960 h 4562646"/>
              <a:gd name="connsiteX30" fmla="*/ 6337395 w 12179279"/>
              <a:gd name="connsiteY30" fmla="*/ 692002 h 4562646"/>
              <a:gd name="connsiteX31" fmla="*/ 6826787 w 12179279"/>
              <a:gd name="connsiteY31" fmla="*/ 815744 h 4562646"/>
              <a:gd name="connsiteX32" fmla="*/ 6986883 w 12179279"/>
              <a:gd name="connsiteY32" fmla="*/ 853815 h 4562646"/>
              <a:gd name="connsiteX33" fmla="*/ 6829167 w 12179279"/>
              <a:gd name="connsiteY33" fmla="*/ 4153236 h 4562646"/>
              <a:gd name="connsiteX34" fmla="*/ 6826785 w 12179279"/>
              <a:gd name="connsiteY34" fmla="*/ 4152670 h 4562646"/>
              <a:gd name="connsiteX35" fmla="*/ 6179791 w 12179279"/>
              <a:gd name="connsiteY35" fmla="*/ 3989078 h 4562646"/>
              <a:gd name="connsiteX36" fmla="*/ 12149239 w 12179279"/>
              <a:gd name="connsiteY36" fmla="*/ 628479 h 4562646"/>
              <a:gd name="connsiteX37" fmla="*/ 11985909 w 12179279"/>
              <a:gd name="connsiteY37" fmla="*/ 4045419 h 4562646"/>
              <a:gd name="connsiteX38" fmla="*/ 11969751 w 12179279"/>
              <a:gd name="connsiteY38" fmla="*/ 4053335 h 4562646"/>
              <a:gd name="connsiteX39" fmla="*/ 11398311 w 12179279"/>
              <a:gd name="connsiteY39" fmla="*/ 4281104 h 4562646"/>
              <a:gd name="connsiteX40" fmla="*/ 11316189 w 12179279"/>
              <a:gd name="connsiteY40" fmla="*/ 4306750 h 4562646"/>
              <a:gd name="connsiteX41" fmla="*/ 11478279 w 12179279"/>
              <a:gd name="connsiteY41" fmla="*/ 915834 h 4562646"/>
              <a:gd name="connsiteX42" fmla="*/ 11588791 w 12179279"/>
              <a:gd name="connsiteY42" fmla="*/ 876664 h 4562646"/>
              <a:gd name="connsiteX43" fmla="*/ 11969751 w 12179279"/>
              <a:gd name="connsiteY43" fmla="*/ 716408 h 4562646"/>
              <a:gd name="connsiteX44" fmla="*/ 5319383 w 12179279"/>
              <a:gd name="connsiteY44" fmla="*/ 434599 h 4562646"/>
              <a:gd name="connsiteX45" fmla="*/ 5968759 w 12179279"/>
              <a:gd name="connsiteY45" fmla="*/ 598793 h 4562646"/>
              <a:gd name="connsiteX46" fmla="*/ 5811155 w 12179279"/>
              <a:gd name="connsiteY46" fmla="*/ 3895868 h 4562646"/>
              <a:gd name="connsiteX47" fmla="*/ 5302943 w 12179279"/>
              <a:gd name="connsiteY47" fmla="*/ 3767368 h 4562646"/>
              <a:gd name="connsiteX48" fmla="*/ 5161679 w 12179279"/>
              <a:gd name="connsiteY48" fmla="*/ 3733775 h 4562646"/>
              <a:gd name="connsiteX49" fmla="*/ 832880 w 12179279"/>
              <a:gd name="connsiteY49" fmla="*/ 270323 h 4562646"/>
              <a:gd name="connsiteX50" fmla="*/ 670832 w 12179279"/>
              <a:gd name="connsiteY50" fmla="*/ 3660409 h 4562646"/>
              <a:gd name="connsiteX51" fmla="*/ 540940 w 12179279"/>
              <a:gd name="connsiteY51" fmla="*/ 3706448 h 4562646"/>
              <a:gd name="connsiteX52" fmla="*/ 159979 w 12179279"/>
              <a:gd name="connsiteY52" fmla="*/ 3866704 h 4562646"/>
              <a:gd name="connsiteX53" fmla="*/ 0 w 12179279"/>
              <a:gd name="connsiteY53" fmla="*/ 3945077 h 4562646"/>
              <a:gd name="connsiteX54" fmla="*/ 163323 w 12179279"/>
              <a:gd name="connsiteY54" fmla="*/ 528296 h 4562646"/>
              <a:gd name="connsiteX55" fmla="*/ 350461 w 12179279"/>
              <a:gd name="connsiteY55" fmla="*/ 445350 h 4562646"/>
              <a:gd name="connsiteX56" fmla="*/ 731421 w 12179279"/>
              <a:gd name="connsiteY56" fmla="*/ 302008 h 4562646"/>
              <a:gd name="connsiteX57" fmla="*/ 4299851 w 12179279"/>
              <a:gd name="connsiteY57" fmla="*/ 208952 h 4562646"/>
              <a:gd name="connsiteX58" fmla="*/ 4541023 w 12179279"/>
              <a:gd name="connsiteY58" fmla="*/ 256139 h 4562646"/>
              <a:gd name="connsiteX59" fmla="*/ 4921983 w 12179279"/>
              <a:gd name="connsiteY59" fmla="*/ 339851 h 4562646"/>
              <a:gd name="connsiteX60" fmla="*/ 4950495 w 12179279"/>
              <a:gd name="connsiteY60" fmla="*/ 346630 h 4562646"/>
              <a:gd name="connsiteX61" fmla="*/ 4792669 w 12179279"/>
              <a:gd name="connsiteY61" fmla="*/ 3648361 h 4562646"/>
              <a:gd name="connsiteX62" fmla="*/ 4541023 w 12179279"/>
              <a:gd name="connsiteY62" fmla="*/ 3593065 h 4562646"/>
              <a:gd name="connsiteX63" fmla="*/ 4160063 w 12179279"/>
              <a:gd name="connsiteY63" fmla="*/ 3518527 h 4562646"/>
              <a:gd name="connsiteX64" fmla="*/ 4141795 w 12179279"/>
              <a:gd name="connsiteY64" fmla="*/ 3515503 h 4562646"/>
              <a:gd name="connsiteX65" fmla="*/ 3276723 w 12179279"/>
              <a:gd name="connsiteY65" fmla="*/ 58622 h 4562646"/>
              <a:gd name="connsiteX66" fmla="*/ 3398143 w 12179279"/>
              <a:gd name="connsiteY66" fmla="*/ 69222 h 4562646"/>
              <a:gd name="connsiteX67" fmla="*/ 3779103 w 12179279"/>
              <a:gd name="connsiteY67" fmla="*/ 118531 h 4562646"/>
              <a:gd name="connsiteX68" fmla="*/ 3929891 w 12179279"/>
              <a:gd name="connsiteY68" fmla="*/ 143495 h 4562646"/>
              <a:gd name="connsiteX69" fmla="*/ 3771623 w 12179279"/>
              <a:gd name="connsiteY69" fmla="*/ 3454489 h 4562646"/>
              <a:gd name="connsiteX70" fmla="*/ 3398141 w 12179279"/>
              <a:gd name="connsiteY70" fmla="*/ 3406147 h 4562646"/>
              <a:gd name="connsiteX71" fmla="*/ 3117877 w 12179279"/>
              <a:gd name="connsiteY71" fmla="*/ 3381682 h 4562646"/>
              <a:gd name="connsiteX72" fmla="*/ 1873461 w 12179279"/>
              <a:gd name="connsiteY72" fmla="*/ 55580 h 4562646"/>
              <a:gd name="connsiteX73" fmla="*/ 1712868 w 12179279"/>
              <a:gd name="connsiteY73" fmla="*/ 3415225 h 4562646"/>
              <a:gd name="connsiteX74" fmla="*/ 1493340 w 12179279"/>
              <a:gd name="connsiteY74" fmla="*/ 3446283 h 4562646"/>
              <a:gd name="connsiteX75" fmla="*/ 1112380 w 12179279"/>
              <a:gd name="connsiteY75" fmla="*/ 3527701 h 4562646"/>
              <a:gd name="connsiteX76" fmla="*/ 1049449 w 12179279"/>
              <a:gd name="connsiteY76" fmla="*/ 3544797 h 4562646"/>
              <a:gd name="connsiteX77" fmla="*/ 1210778 w 12179279"/>
              <a:gd name="connsiteY77" fmla="*/ 169746 h 4562646"/>
              <a:gd name="connsiteX78" fmla="*/ 1493341 w 12179279"/>
              <a:gd name="connsiteY78" fmla="*/ 109357 h 4562646"/>
              <a:gd name="connsiteX79" fmla="*/ 2636222 w 12179279"/>
              <a:gd name="connsiteY79" fmla="*/ 21059 h 4562646"/>
              <a:gd name="connsiteX80" fmla="*/ 2904923 w 12179279"/>
              <a:gd name="connsiteY80" fmla="*/ 31574 h 4562646"/>
              <a:gd name="connsiteX81" fmla="*/ 2745715 w 12179279"/>
              <a:gd name="connsiteY81" fmla="*/ 3362269 h 4562646"/>
              <a:gd name="connsiteX82" fmla="*/ 2636221 w 12179279"/>
              <a:gd name="connsiteY82" fmla="*/ 3357985 h 4562646"/>
              <a:gd name="connsiteX83" fmla="*/ 2255261 w 12179279"/>
              <a:gd name="connsiteY83" fmla="*/ 3363718 h 4562646"/>
              <a:gd name="connsiteX84" fmla="*/ 2087819 w 12179279"/>
              <a:gd name="connsiteY84" fmla="*/ 3376319 h 4562646"/>
              <a:gd name="connsiteX85" fmla="*/ 2247901 w 12179279"/>
              <a:gd name="connsiteY85" fmla="*/ 27346 h 4562646"/>
              <a:gd name="connsiteX86" fmla="*/ 2255262 w 12179279"/>
              <a:gd name="connsiteY86" fmla="*/ 26792 h 4562646"/>
              <a:gd name="connsiteX87" fmla="*/ 2636222 w 12179279"/>
              <a:gd name="connsiteY87" fmla="*/ 21059 h 4562646"/>
              <a:gd name="connsiteX88" fmla="*/ 12160231 w 12179279"/>
              <a:gd name="connsiteY88" fmla="*/ 0 h 4562646"/>
              <a:gd name="connsiteX89" fmla="*/ 12179279 w 12179279"/>
              <a:gd name="connsiteY89" fmla="*/ 0 h 4562646"/>
              <a:gd name="connsiteX90" fmla="*/ 12160231 w 12179279"/>
              <a:gd name="connsiteY90" fmla="*/ 398492 h 456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2179279" h="4562646">
                <a:moveTo>
                  <a:pt x="10061027" y="1205355"/>
                </a:moveTo>
                <a:lnTo>
                  <a:pt x="9900943" y="4554328"/>
                </a:lnTo>
                <a:lnTo>
                  <a:pt x="9874469" y="4556320"/>
                </a:lnTo>
                <a:cubicBezTo>
                  <a:pt x="9747481" y="4561926"/>
                  <a:pt x="9620495" y="4563710"/>
                  <a:pt x="9493509" y="4562053"/>
                </a:cubicBezTo>
                <a:lnTo>
                  <a:pt x="9243817" y="4552283"/>
                </a:lnTo>
                <a:lnTo>
                  <a:pt x="9403027" y="1221587"/>
                </a:lnTo>
                <a:lnTo>
                  <a:pt x="9493511" y="1225128"/>
                </a:lnTo>
                <a:cubicBezTo>
                  <a:pt x="9620495" y="1226784"/>
                  <a:pt x="9747483" y="1225000"/>
                  <a:pt x="9874471" y="1219394"/>
                </a:cubicBezTo>
                <a:close/>
                <a:moveTo>
                  <a:pt x="8377039" y="1131074"/>
                </a:moveTo>
                <a:lnTo>
                  <a:pt x="8731587" y="1176965"/>
                </a:lnTo>
                <a:lnTo>
                  <a:pt x="9030819" y="1203086"/>
                </a:lnTo>
                <a:lnTo>
                  <a:pt x="8871975" y="4526145"/>
                </a:lnTo>
                <a:lnTo>
                  <a:pt x="8731587" y="4513891"/>
                </a:lnTo>
                <a:cubicBezTo>
                  <a:pt x="8604601" y="4500002"/>
                  <a:pt x="8477613" y="4483438"/>
                  <a:pt x="8350627" y="4464581"/>
                </a:cubicBezTo>
                <a:lnTo>
                  <a:pt x="8218737" y="4442746"/>
                </a:lnTo>
                <a:close/>
                <a:moveTo>
                  <a:pt x="11099579" y="1033073"/>
                </a:moveTo>
                <a:lnTo>
                  <a:pt x="10938193" y="4409254"/>
                </a:lnTo>
                <a:lnTo>
                  <a:pt x="10636389" y="4473755"/>
                </a:lnTo>
                <a:lnTo>
                  <a:pt x="10275445" y="4524820"/>
                </a:lnTo>
                <a:lnTo>
                  <a:pt x="10436039" y="1165174"/>
                </a:lnTo>
                <a:lnTo>
                  <a:pt x="10636391" y="1136829"/>
                </a:lnTo>
                <a:cubicBezTo>
                  <a:pt x="10763379" y="1114404"/>
                  <a:pt x="10890363" y="1087392"/>
                  <a:pt x="11017351" y="1055411"/>
                </a:cubicBezTo>
                <a:close/>
                <a:moveTo>
                  <a:pt x="7355907" y="938893"/>
                </a:moveTo>
                <a:lnTo>
                  <a:pt x="7588707" y="990048"/>
                </a:lnTo>
                <a:cubicBezTo>
                  <a:pt x="7715695" y="1016550"/>
                  <a:pt x="7842679" y="1041523"/>
                  <a:pt x="7969667" y="1064585"/>
                </a:cubicBezTo>
                <a:lnTo>
                  <a:pt x="8006831" y="1070738"/>
                </a:lnTo>
                <a:lnTo>
                  <a:pt x="7848747" y="4377852"/>
                </a:lnTo>
                <a:lnTo>
                  <a:pt x="7588705" y="4326973"/>
                </a:lnTo>
                <a:cubicBezTo>
                  <a:pt x="7461719" y="4300471"/>
                  <a:pt x="7334733" y="4272440"/>
                  <a:pt x="7207745" y="4243262"/>
                </a:cubicBezTo>
                <a:lnTo>
                  <a:pt x="7198067" y="4240960"/>
                </a:lnTo>
                <a:close/>
                <a:moveTo>
                  <a:pt x="6337395" y="692002"/>
                </a:moveTo>
                <a:lnTo>
                  <a:pt x="6826787" y="815744"/>
                </a:lnTo>
                <a:lnTo>
                  <a:pt x="6986883" y="853815"/>
                </a:lnTo>
                <a:lnTo>
                  <a:pt x="6829167" y="4153236"/>
                </a:lnTo>
                <a:lnTo>
                  <a:pt x="6826785" y="4152670"/>
                </a:lnTo>
                <a:lnTo>
                  <a:pt x="6179791" y="3989078"/>
                </a:lnTo>
                <a:close/>
                <a:moveTo>
                  <a:pt x="12149239" y="628479"/>
                </a:moveTo>
                <a:lnTo>
                  <a:pt x="11985909" y="4045419"/>
                </a:lnTo>
                <a:lnTo>
                  <a:pt x="11969751" y="4053335"/>
                </a:lnTo>
                <a:cubicBezTo>
                  <a:pt x="11779271" y="4142159"/>
                  <a:pt x="11588791" y="4217652"/>
                  <a:pt x="11398311" y="4281104"/>
                </a:cubicBezTo>
                <a:lnTo>
                  <a:pt x="11316189" y="4306750"/>
                </a:lnTo>
                <a:lnTo>
                  <a:pt x="11478279" y="915834"/>
                </a:lnTo>
                <a:lnTo>
                  <a:pt x="11588791" y="876664"/>
                </a:lnTo>
                <a:cubicBezTo>
                  <a:pt x="11715779" y="828916"/>
                  <a:pt x="11842767" y="775624"/>
                  <a:pt x="11969751" y="716408"/>
                </a:cubicBezTo>
                <a:close/>
                <a:moveTo>
                  <a:pt x="5319383" y="434599"/>
                </a:moveTo>
                <a:lnTo>
                  <a:pt x="5968759" y="598793"/>
                </a:lnTo>
                <a:lnTo>
                  <a:pt x="5811155" y="3895868"/>
                </a:lnTo>
                <a:lnTo>
                  <a:pt x="5302943" y="3767368"/>
                </a:lnTo>
                <a:lnTo>
                  <a:pt x="5161679" y="3733775"/>
                </a:lnTo>
                <a:close/>
                <a:moveTo>
                  <a:pt x="832880" y="270323"/>
                </a:moveTo>
                <a:lnTo>
                  <a:pt x="670832" y="3660409"/>
                </a:lnTo>
                <a:lnTo>
                  <a:pt x="540940" y="3706448"/>
                </a:lnTo>
                <a:cubicBezTo>
                  <a:pt x="413953" y="3754197"/>
                  <a:pt x="286966" y="3807488"/>
                  <a:pt x="159979" y="3866704"/>
                </a:cubicBezTo>
                <a:lnTo>
                  <a:pt x="0" y="3945077"/>
                </a:lnTo>
                <a:lnTo>
                  <a:pt x="163323" y="528296"/>
                </a:lnTo>
                <a:lnTo>
                  <a:pt x="350461" y="445350"/>
                </a:lnTo>
                <a:cubicBezTo>
                  <a:pt x="477447" y="391963"/>
                  <a:pt x="604434" y="344310"/>
                  <a:pt x="731421" y="302008"/>
                </a:cubicBezTo>
                <a:close/>
                <a:moveTo>
                  <a:pt x="4299851" y="208952"/>
                </a:moveTo>
                <a:lnTo>
                  <a:pt x="4541023" y="256139"/>
                </a:lnTo>
                <a:cubicBezTo>
                  <a:pt x="4668011" y="282641"/>
                  <a:pt x="4794999" y="310673"/>
                  <a:pt x="4921983" y="339851"/>
                </a:cubicBezTo>
                <a:lnTo>
                  <a:pt x="4950495" y="346630"/>
                </a:lnTo>
                <a:lnTo>
                  <a:pt x="4792669" y="3648361"/>
                </a:lnTo>
                <a:lnTo>
                  <a:pt x="4541023" y="3593065"/>
                </a:lnTo>
                <a:cubicBezTo>
                  <a:pt x="4414037" y="3566562"/>
                  <a:pt x="4287049" y="3541589"/>
                  <a:pt x="4160063" y="3518527"/>
                </a:cubicBezTo>
                <a:lnTo>
                  <a:pt x="4141795" y="3515503"/>
                </a:lnTo>
                <a:close/>
                <a:moveTo>
                  <a:pt x="3276723" y="58622"/>
                </a:moveTo>
                <a:lnTo>
                  <a:pt x="3398143" y="69222"/>
                </a:lnTo>
                <a:cubicBezTo>
                  <a:pt x="3525131" y="83110"/>
                  <a:pt x="3652115" y="99674"/>
                  <a:pt x="3779103" y="118531"/>
                </a:cubicBezTo>
                <a:lnTo>
                  <a:pt x="3929891" y="143495"/>
                </a:lnTo>
                <a:lnTo>
                  <a:pt x="3771623" y="3454489"/>
                </a:lnTo>
                <a:lnTo>
                  <a:pt x="3398141" y="3406147"/>
                </a:lnTo>
                <a:lnTo>
                  <a:pt x="3117877" y="3381682"/>
                </a:lnTo>
                <a:close/>
                <a:moveTo>
                  <a:pt x="1873461" y="55580"/>
                </a:moveTo>
                <a:lnTo>
                  <a:pt x="1712868" y="3415225"/>
                </a:lnTo>
                <a:lnTo>
                  <a:pt x="1493340" y="3446283"/>
                </a:lnTo>
                <a:cubicBezTo>
                  <a:pt x="1366354" y="3468708"/>
                  <a:pt x="1239367" y="3495720"/>
                  <a:pt x="1112380" y="3527701"/>
                </a:cubicBezTo>
                <a:lnTo>
                  <a:pt x="1049449" y="3544797"/>
                </a:lnTo>
                <a:lnTo>
                  <a:pt x="1210778" y="169746"/>
                </a:lnTo>
                <a:lnTo>
                  <a:pt x="1493341" y="109357"/>
                </a:lnTo>
                <a:close/>
                <a:moveTo>
                  <a:pt x="2636222" y="21059"/>
                </a:moveTo>
                <a:lnTo>
                  <a:pt x="2904923" y="31574"/>
                </a:lnTo>
                <a:lnTo>
                  <a:pt x="2745715" y="3362269"/>
                </a:lnTo>
                <a:lnTo>
                  <a:pt x="2636221" y="3357985"/>
                </a:lnTo>
                <a:cubicBezTo>
                  <a:pt x="2509234" y="3356328"/>
                  <a:pt x="2382248" y="3358112"/>
                  <a:pt x="2255261" y="3363718"/>
                </a:cubicBezTo>
                <a:lnTo>
                  <a:pt x="2087819" y="3376319"/>
                </a:lnTo>
                <a:lnTo>
                  <a:pt x="2247901" y="27346"/>
                </a:lnTo>
                <a:lnTo>
                  <a:pt x="2255262" y="26792"/>
                </a:lnTo>
                <a:cubicBezTo>
                  <a:pt x="2382249" y="21186"/>
                  <a:pt x="2509235" y="19402"/>
                  <a:pt x="2636222" y="21059"/>
                </a:cubicBezTo>
                <a:close/>
                <a:moveTo>
                  <a:pt x="12160231" y="0"/>
                </a:moveTo>
                <a:lnTo>
                  <a:pt x="12179279" y="0"/>
                </a:lnTo>
                <a:lnTo>
                  <a:pt x="12160231" y="398492"/>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70870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HEXAGONS">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0A215D81-F6D7-9BFB-B751-33A6AC74D179}"/>
              </a:ext>
            </a:extLst>
          </p:cNvPr>
          <p:cNvSpPr/>
          <p:nvPr userDrawn="1"/>
        </p:nvSpPr>
        <p:spPr>
          <a:xfrm>
            <a:off x="-1948178" y="0"/>
            <a:ext cx="7955278" cy="6857999"/>
          </a:xfrm>
          <a:prstGeom prst="hexag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a:extLst>
              <a:ext uri="{FF2B5EF4-FFF2-40B4-BE49-F238E27FC236}">
                <a16:creationId xmlns:a16="http://schemas.microsoft.com/office/drawing/2014/main" id="{7022F1E7-13BF-C72A-D59C-4B34E21B796A}"/>
              </a:ext>
            </a:extLst>
          </p:cNvPr>
          <p:cNvSpPr/>
          <p:nvPr/>
        </p:nvSpPr>
        <p:spPr>
          <a:xfrm>
            <a:off x="-1948178" y="0"/>
            <a:ext cx="7955278" cy="6857999"/>
          </a:xfrm>
          <a:prstGeom prst="hexag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0323B50D-7AC1-708D-C176-2B7CCCFD0D75}"/>
              </a:ext>
            </a:extLst>
          </p:cNvPr>
          <p:cNvPicPr>
            <a:picLocks noChangeAspect="1"/>
          </p:cNvPicPr>
          <p:nvPr/>
        </p:nvPicPr>
        <p:blipFill>
          <a:blip r:embed="rId2">
            <a:extLst>
              <a:ext uri="{96DAC541-7B7A-43D3-8B79-37D633B846F1}">
                <asvg:svgBlip xmlns:asvg="http://schemas.microsoft.com/office/drawing/2016/SVG/main" r:embed="rId3"/>
              </a:ext>
            </a:extLst>
          </a:blip>
          <a:srcRect l="22" r="22"/>
          <a:stretch/>
        </p:blipFill>
        <p:spPr>
          <a:xfrm>
            <a:off x="567627" y="5113973"/>
            <a:ext cx="4322459" cy="485775"/>
          </a:xfrm>
          <a:prstGeom prst="rect">
            <a:avLst/>
          </a:prstGeom>
        </p:spPr>
      </p:pic>
      <p:sp>
        <p:nvSpPr>
          <p:cNvPr id="2" name="Title 1">
            <a:extLst>
              <a:ext uri="{FF2B5EF4-FFF2-40B4-BE49-F238E27FC236}">
                <a16:creationId xmlns:a16="http://schemas.microsoft.com/office/drawing/2014/main" id="{B13E894E-8A27-89E5-E569-C05075889BC6}"/>
              </a:ext>
            </a:extLst>
          </p:cNvPr>
          <p:cNvSpPr>
            <a:spLocks noGrp="1"/>
          </p:cNvSpPr>
          <p:nvPr>
            <p:ph type="title"/>
          </p:nvPr>
        </p:nvSpPr>
        <p:spPr>
          <a:xfrm>
            <a:off x="567627" y="998538"/>
            <a:ext cx="5756973" cy="2852737"/>
          </a:xfrm>
        </p:spPr>
        <p:txBody>
          <a:bodyPr anchor="b"/>
          <a:lstStyle>
            <a:lvl1pPr>
              <a:defRPr sz="6000">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1E04B1-4C20-B78E-E0F8-3A64E86BC9B9}"/>
              </a:ext>
            </a:extLst>
          </p:cNvPr>
          <p:cNvSpPr>
            <a:spLocks noGrp="1"/>
          </p:cNvSpPr>
          <p:nvPr>
            <p:ph type="body" idx="1"/>
          </p:nvPr>
        </p:nvSpPr>
        <p:spPr>
          <a:xfrm>
            <a:off x="567627" y="3878263"/>
            <a:ext cx="5439473" cy="1158557"/>
          </a:xfrm>
        </p:spPr>
        <p:txBody>
          <a:bodyPr lIns="182880"/>
          <a:lstStyle>
            <a:lvl1pPr marL="0" indent="0">
              <a:buNone/>
              <a:defRPr sz="2400">
                <a:solidFill>
                  <a:schemeClr val="tx1">
                    <a:lumMod val="50000"/>
                    <a:lumOff val="50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86" name="Freeform: Shape 85">
            <a:extLst>
              <a:ext uri="{FF2B5EF4-FFF2-40B4-BE49-F238E27FC236}">
                <a16:creationId xmlns:a16="http://schemas.microsoft.com/office/drawing/2014/main" id="{36DB0F28-647A-BC56-1BEA-29719477DD4B}"/>
              </a:ext>
            </a:extLst>
          </p:cNvPr>
          <p:cNvSpPr/>
          <p:nvPr/>
        </p:nvSpPr>
        <p:spPr>
          <a:xfrm>
            <a:off x="5814279" y="-828086"/>
            <a:ext cx="6766341" cy="9226205"/>
          </a:xfrm>
          <a:custGeom>
            <a:avLst/>
            <a:gdLst>
              <a:gd name="connsiteX0" fmla="*/ 4238265 w 6766341"/>
              <a:gd name="connsiteY0" fmla="*/ 7876341 h 9226205"/>
              <a:gd name="connsiteX1" fmla="*/ 5129175 w 6766341"/>
              <a:gd name="connsiteY1" fmla="*/ 7876341 h 9226205"/>
              <a:gd name="connsiteX2" fmla="*/ 5466641 w 6766341"/>
              <a:gd name="connsiteY2" fmla="*/ 8551273 h 9226205"/>
              <a:gd name="connsiteX3" fmla="*/ 5129175 w 6766341"/>
              <a:gd name="connsiteY3" fmla="*/ 9226205 h 9226205"/>
              <a:gd name="connsiteX4" fmla="*/ 4238265 w 6766341"/>
              <a:gd name="connsiteY4" fmla="*/ 9226205 h 9226205"/>
              <a:gd name="connsiteX5" fmla="*/ 3900799 w 6766341"/>
              <a:gd name="connsiteY5" fmla="*/ 8551273 h 9226205"/>
              <a:gd name="connsiteX6" fmla="*/ 1640739 w 6766341"/>
              <a:gd name="connsiteY6" fmla="*/ 7876341 h 9226205"/>
              <a:gd name="connsiteX7" fmla="*/ 2531649 w 6766341"/>
              <a:gd name="connsiteY7" fmla="*/ 7876341 h 9226205"/>
              <a:gd name="connsiteX8" fmla="*/ 2869115 w 6766341"/>
              <a:gd name="connsiteY8" fmla="*/ 8551273 h 9226205"/>
              <a:gd name="connsiteX9" fmla="*/ 2531649 w 6766341"/>
              <a:gd name="connsiteY9" fmla="*/ 9226205 h 9226205"/>
              <a:gd name="connsiteX10" fmla="*/ 1640739 w 6766341"/>
              <a:gd name="connsiteY10" fmla="*/ 9226205 h 9226205"/>
              <a:gd name="connsiteX11" fmla="*/ 1303273 w 6766341"/>
              <a:gd name="connsiteY11" fmla="*/ 8551273 h 9226205"/>
              <a:gd name="connsiteX12" fmla="*/ 5536149 w 6766341"/>
              <a:gd name="connsiteY12" fmla="*/ 7159111 h 9226205"/>
              <a:gd name="connsiteX13" fmla="*/ 6427059 w 6766341"/>
              <a:gd name="connsiteY13" fmla="*/ 7159111 h 9226205"/>
              <a:gd name="connsiteX14" fmla="*/ 6764525 w 6766341"/>
              <a:gd name="connsiteY14" fmla="*/ 7834043 h 9226205"/>
              <a:gd name="connsiteX15" fmla="*/ 6427059 w 6766341"/>
              <a:gd name="connsiteY15" fmla="*/ 8508975 h 9226205"/>
              <a:gd name="connsiteX16" fmla="*/ 5536149 w 6766341"/>
              <a:gd name="connsiteY16" fmla="*/ 8508975 h 9226205"/>
              <a:gd name="connsiteX17" fmla="*/ 5198683 w 6766341"/>
              <a:gd name="connsiteY17" fmla="*/ 7834043 h 9226205"/>
              <a:gd name="connsiteX18" fmla="*/ 2934992 w 6766341"/>
              <a:gd name="connsiteY18" fmla="*/ 7159111 h 9226205"/>
              <a:gd name="connsiteX19" fmla="*/ 3825902 w 6766341"/>
              <a:gd name="connsiteY19" fmla="*/ 7159111 h 9226205"/>
              <a:gd name="connsiteX20" fmla="*/ 4163368 w 6766341"/>
              <a:gd name="connsiteY20" fmla="*/ 7834043 h 9226205"/>
              <a:gd name="connsiteX21" fmla="*/ 3825902 w 6766341"/>
              <a:gd name="connsiteY21" fmla="*/ 8508975 h 9226205"/>
              <a:gd name="connsiteX22" fmla="*/ 2934992 w 6766341"/>
              <a:gd name="connsiteY22" fmla="*/ 8508975 h 9226205"/>
              <a:gd name="connsiteX23" fmla="*/ 2597526 w 6766341"/>
              <a:gd name="connsiteY23" fmla="*/ 7834043 h 9226205"/>
              <a:gd name="connsiteX24" fmla="*/ 337466 w 6766341"/>
              <a:gd name="connsiteY24" fmla="*/ 7159111 h 9226205"/>
              <a:gd name="connsiteX25" fmla="*/ 1228376 w 6766341"/>
              <a:gd name="connsiteY25" fmla="*/ 7159111 h 9226205"/>
              <a:gd name="connsiteX26" fmla="*/ 1565842 w 6766341"/>
              <a:gd name="connsiteY26" fmla="*/ 7834043 h 9226205"/>
              <a:gd name="connsiteX27" fmla="*/ 1228376 w 6766341"/>
              <a:gd name="connsiteY27" fmla="*/ 8508975 h 9226205"/>
              <a:gd name="connsiteX28" fmla="*/ 337466 w 6766341"/>
              <a:gd name="connsiteY28" fmla="*/ 8508975 h 9226205"/>
              <a:gd name="connsiteX29" fmla="*/ 0 w 6766341"/>
              <a:gd name="connsiteY29" fmla="*/ 7834043 h 9226205"/>
              <a:gd name="connsiteX30" fmla="*/ 4240081 w 6766341"/>
              <a:gd name="connsiteY30" fmla="*/ 6436551 h 9226205"/>
              <a:gd name="connsiteX31" fmla="*/ 5130991 w 6766341"/>
              <a:gd name="connsiteY31" fmla="*/ 6436551 h 9226205"/>
              <a:gd name="connsiteX32" fmla="*/ 5468457 w 6766341"/>
              <a:gd name="connsiteY32" fmla="*/ 7111483 h 9226205"/>
              <a:gd name="connsiteX33" fmla="*/ 5130991 w 6766341"/>
              <a:gd name="connsiteY33" fmla="*/ 7786415 h 9226205"/>
              <a:gd name="connsiteX34" fmla="*/ 4240081 w 6766341"/>
              <a:gd name="connsiteY34" fmla="*/ 7786415 h 9226205"/>
              <a:gd name="connsiteX35" fmla="*/ 3902615 w 6766341"/>
              <a:gd name="connsiteY35" fmla="*/ 7111483 h 9226205"/>
              <a:gd name="connsiteX36" fmla="*/ 1642555 w 6766341"/>
              <a:gd name="connsiteY36" fmla="*/ 6436551 h 9226205"/>
              <a:gd name="connsiteX37" fmla="*/ 2533465 w 6766341"/>
              <a:gd name="connsiteY37" fmla="*/ 6436551 h 9226205"/>
              <a:gd name="connsiteX38" fmla="*/ 2870931 w 6766341"/>
              <a:gd name="connsiteY38" fmla="*/ 7111483 h 9226205"/>
              <a:gd name="connsiteX39" fmla="*/ 2533465 w 6766341"/>
              <a:gd name="connsiteY39" fmla="*/ 7786415 h 9226205"/>
              <a:gd name="connsiteX40" fmla="*/ 1642555 w 6766341"/>
              <a:gd name="connsiteY40" fmla="*/ 7786415 h 9226205"/>
              <a:gd name="connsiteX41" fmla="*/ 1305089 w 6766341"/>
              <a:gd name="connsiteY41" fmla="*/ 7111483 h 9226205"/>
              <a:gd name="connsiteX42" fmla="*/ 5537965 w 6766341"/>
              <a:gd name="connsiteY42" fmla="*/ 5719321 h 9226205"/>
              <a:gd name="connsiteX43" fmla="*/ 6428875 w 6766341"/>
              <a:gd name="connsiteY43" fmla="*/ 5719321 h 9226205"/>
              <a:gd name="connsiteX44" fmla="*/ 6766341 w 6766341"/>
              <a:gd name="connsiteY44" fmla="*/ 6394253 h 9226205"/>
              <a:gd name="connsiteX45" fmla="*/ 6428875 w 6766341"/>
              <a:gd name="connsiteY45" fmla="*/ 7069185 h 9226205"/>
              <a:gd name="connsiteX46" fmla="*/ 5537965 w 6766341"/>
              <a:gd name="connsiteY46" fmla="*/ 7069185 h 9226205"/>
              <a:gd name="connsiteX47" fmla="*/ 5200499 w 6766341"/>
              <a:gd name="connsiteY47" fmla="*/ 6394253 h 9226205"/>
              <a:gd name="connsiteX48" fmla="*/ 2936808 w 6766341"/>
              <a:gd name="connsiteY48" fmla="*/ 5719321 h 9226205"/>
              <a:gd name="connsiteX49" fmla="*/ 3827718 w 6766341"/>
              <a:gd name="connsiteY49" fmla="*/ 5719321 h 9226205"/>
              <a:gd name="connsiteX50" fmla="*/ 4165184 w 6766341"/>
              <a:gd name="connsiteY50" fmla="*/ 6394253 h 9226205"/>
              <a:gd name="connsiteX51" fmla="*/ 3827718 w 6766341"/>
              <a:gd name="connsiteY51" fmla="*/ 7069185 h 9226205"/>
              <a:gd name="connsiteX52" fmla="*/ 2936808 w 6766341"/>
              <a:gd name="connsiteY52" fmla="*/ 7069185 h 9226205"/>
              <a:gd name="connsiteX53" fmla="*/ 2599342 w 6766341"/>
              <a:gd name="connsiteY53" fmla="*/ 6394253 h 9226205"/>
              <a:gd name="connsiteX54" fmla="*/ 339282 w 6766341"/>
              <a:gd name="connsiteY54" fmla="*/ 5719321 h 9226205"/>
              <a:gd name="connsiteX55" fmla="*/ 1230192 w 6766341"/>
              <a:gd name="connsiteY55" fmla="*/ 5719321 h 9226205"/>
              <a:gd name="connsiteX56" fmla="*/ 1567658 w 6766341"/>
              <a:gd name="connsiteY56" fmla="*/ 6394253 h 9226205"/>
              <a:gd name="connsiteX57" fmla="*/ 1230192 w 6766341"/>
              <a:gd name="connsiteY57" fmla="*/ 7069185 h 9226205"/>
              <a:gd name="connsiteX58" fmla="*/ 339282 w 6766341"/>
              <a:gd name="connsiteY58" fmla="*/ 7069185 h 9226205"/>
              <a:gd name="connsiteX59" fmla="*/ 1816 w 6766341"/>
              <a:gd name="connsiteY59" fmla="*/ 6394253 h 9226205"/>
              <a:gd name="connsiteX60" fmla="*/ 4240081 w 6766341"/>
              <a:gd name="connsiteY60" fmla="*/ 5006799 h 9226205"/>
              <a:gd name="connsiteX61" fmla="*/ 5130991 w 6766341"/>
              <a:gd name="connsiteY61" fmla="*/ 5006799 h 9226205"/>
              <a:gd name="connsiteX62" fmla="*/ 5468457 w 6766341"/>
              <a:gd name="connsiteY62" fmla="*/ 5681731 h 9226205"/>
              <a:gd name="connsiteX63" fmla="*/ 5130991 w 6766341"/>
              <a:gd name="connsiteY63" fmla="*/ 6356663 h 9226205"/>
              <a:gd name="connsiteX64" fmla="*/ 4240081 w 6766341"/>
              <a:gd name="connsiteY64" fmla="*/ 6356663 h 9226205"/>
              <a:gd name="connsiteX65" fmla="*/ 3902615 w 6766341"/>
              <a:gd name="connsiteY65" fmla="*/ 5681731 h 9226205"/>
              <a:gd name="connsiteX66" fmla="*/ 1642555 w 6766341"/>
              <a:gd name="connsiteY66" fmla="*/ 5006799 h 9226205"/>
              <a:gd name="connsiteX67" fmla="*/ 2533465 w 6766341"/>
              <a:gd name="connsiteY67" fmla="*/ 5006799 h 9226205"/>
              <a:gd name="connsiteX68" fmla="*/ 2870931 w 6766341"/>
              <a:gd name="connsiteY68" fmla="*/ 5681731 h 9226205"/>
              <a:gd name="connsiteX69" fmla="*/ 2533465 w 6766341"/>
              <a:gd name="connsiteY69" fmla="*/ 6356663 h 9226205"/>
              <a:gd name="connsiteX70" fmla="*/ 1642555 w 6766341"/>
              <a:gd name="connsiteY70" fmla="*/ 6356663 h 9226205"/>
              <a:gd name="connsiteX71" fmla="*/ 1305089 w 6766341"/>
              <a:gd name="connsiteY71" fmla="*/ 5681731 h 9226205"/>
              <a:gd name="connsiteX72" fmla="*/ 2936808 w 6766341"/>
              <a:gd name="connsiteY72" fmla="*/ 4289571 h 9226205"/>
              <a:gd name="connsiteX73" fmla="*/ 3827718 w 6766341"/>
              <a:gd name="connsiteY73" fmla="*/ 4289571 h 9226205"/>
              <a:gd name="connsiteX74" fmla="*/ 4165184 w 6766341"/>
              <a:gd name="connsiteY74" fmla="*/ 4964502 h 9226205"/>
              <a:gd name="connsiteX75" fmla="*/ 3827718 w 6766341"/>
              <a:gd name="connsiteY75" fmla="*/ 5639433 h 9226205"/>
              <a:gd name="connsiteX76" fmla="*/ 2936808 w 6766341"/>
              <a:gd name="connsiteY76" fmla="*/ 5639433 h 9226205"/>
              <a:gd name="connsiteX77" fmla="*/ 2599342 w 6766341"/>
              <a:gd name="connsiteY77" fmla="*/ 4964502 h 9226205"/>
              <a:gd name="connsiteX78" fmla="*/ 339282 w 6766341"/>
              <a:gd name="connsiteY78" fmla="*/ 4289571 h 9226205"/>
              <a:gd name="connsiteX79" fmla="*/ 1230192 w 6766341"/>
              <a:gd name="connsiteY79" fmla="*/ 4289571 h 9226205"/>
              <a:gd name="connsiteX80" fmla="*/ 1567658 w 6766341"/>
              <a:gd name="connsiteY80" fmla="*/ 4964502 h 9226205"/>
              <a:gd name="connsiteX81" fmla="*/ 1230192 w 6766341"/>
              <a:gd name="connsiteY81" fmla="*/ 5639433 h 9226205"/>
              <a:gd name="connsiteX82" fmla="*/ 339282 w 6766341"/>
              <a:gd name="connsiteY82" fmla="*/ 5639433 h 9226205"/>
              <a:gd name="connsiteX83" fmla="*/ 1816 w 6766341"/>
              <a:gd name="connsiteY83" fmla="*/ 4964502 h 9226205"/>
              <a:gd name="connsiteX84" fmla="*/ 5537965 w 6766341"/>
              <a:gd name="connsiteY84" fmla="*/ 4289570 h 9226205"/>
              <a:gd name="connsiteX85" fmla="*/ 6428875 w 6766341"/>
              <a:gd name="connsiteY85" fmla="*/ 4289570 h 9226205"/>
              <a:gd name="connsiteX86" fmla="*/ 6766341 w 6766341"/>
              <a:gd name="connsiteY86" fmla="*/ 4964502 h 9226205"/>
              <a:gd name="connsiteX87" fmla="*/ 6428875 w 6766341"/>
              <a:gd name="connsiteY87" fmla="*/ 5639433 h 9226205"/>
              <a:gd name="connsiteX88" fmla="*/ 5537965 w 6766341"/>
              <a:gd name="connsiteY88" fmla="*/ 5639433 h 9226205"/>
              <a:gd name="connsiteX89" fmla="*/ 5200499 w 6766341"/>
              <a:gd name="connsiteY89" fmla="*/ 4964502 h 9226205"/>
              <a:gd name="connsiteX90" fmla="*/ 1642555 w 6766341"/>
              <a:gd name="connsiteY90" fmla="*/ 3577049 h 9226205"/>
              <a:gd name="connsiteX91" fmla="*/ 2533465 w 6766341"/>
              <a:gd name="connsiteY91" fmla="*/ 3577049 h 9226205"/>
              <a:gd name="connsiteX92" fmla="*/ 2870931 w 6766341"/>
              <a:gd name="connsiteY92" fmla="*/ 4251981 h 9226205"/>
              <a:gd name="connsiteX93" fmla="*/ 2533465 w 6766341"/>
              <a:gd name="connsiteY93" fmla="*/ 4926911 h 9226205"/>
              <a:gd name="connsiteX94" fmla="*/ 1642555 w 6766341"/>
              <a:gd name="connsiteY94" fmla="*/ 4926911 h 9226205"/>
              <a:gd name="connsiteX95" fmla="*/ 1305089 w 6766341"/>
              <a:gd name="connsiteY95" fmla="*/ 4251981 h 9226205"/>
              <a:gd name="connsiteX96" fmla="*/ 4240081 w 6766341"/>
              <a:gd name="connsiteY96" fmla="*/ 3577048 h 9226205"/>
              <a:gd name="connsiteX97" fmla="*/ 5130991 w 6766341"/>
              <a:gd name="connsiteY97" fmla="*/ 3577048 h 9226205"/>
              <a:gd name="connsiteX98" fmla="*/ 5468457 w 6766341"/>
              <a:gd name="connsiteY98" fmla="*/ 4251981 h 9226205"/>
              <a:gd name="connsiteX99" fmla="*/ 5130991 w 6766341"/>
              <a:gd name="connsiteY99" fmla="*/ 4926911 h 9226205"/>
              <a:gd name="connsiteX100" fmla="*/ 4240081 w 6766341"/>
              <a:gd name="connsiteY100" fmla="*/ 4926911 h 9226205"/>
              <a:gd name="connsiteX101" fmla="*/ 3902615 w 6766341"/>
              <a:gd name="connsiteY101" fmla="*/ 4251981 h 9226205"/>
              <a:gd name="connsiteX102" fmla="*/ 339282 w 6766341"/>
              <a:gd name="connsiteY102" fmla="*/ 2859820 h 9226205"/>
              <a:gd name="connsiteX103" fmla="*/ 1230192 w 6766341"/>
              <a:gd name="connsiteY103" fmla="*/ 2859820 h 9226205"/>
              <a:gd name="connsiteX104" fmla="*/ 1567658 w 6766341"/>
              <a:gd name="connsiteY104" fmla="*/ 3534753 h 9226205"/>
              <a:gd name="connsiteX105" fmla="*/ 1230192 w 6766341"/>
              <a:gd name="connsiteY105" fmla="*/ 4209684 h 9226205"/>
              <a:gd name="connsiteX106" fmla="*/ 339282 w 6766341"/>
              <a:gd name="connsiteY106" fmla="*/ 4209684 h 9226205"/>
              <a:gd name="connsiteX107" fmla="*/ 1816 w 6766341"/>
              <a:gd name="connsiteY107" fmla="*/ 3534753 h 9226205"/>
              <a:gd name="connsiteX108" fmla="*/ 2936808 w 6766341"/>
              <a:gd name="connsiteY108" fmla="*/ 2859819 h 9226205"/>
              <a:gd name="connsiteX109" fmla="*/ 3827718 w 6766341"/>
              <a:gd name="connsiteY109" fmla="*/ 2859819 h 9226205"/>
              <a:gd name="connsiteX110" fmla="*/ 4165184 w 6766341"/>
              <a:gd name="connsiteY110" fmla="*/ 3534752 h 9226205"/>
              <a:gd name="connsiteX111" fmla="*/ 3827718 w 6766341"/>
              <a:gd name="connsiteY111" fmla="*/ 4209683 h 9226205"/>
              <a:gd name="connsiteX112" fmla="*/ 2936808 w 6766341"/>
              <a:gd name="connsiteY112" fmla="*/ 4209683 h 9226205"/>
              <a:gd name="connsiteX113" fmla="*/ 2599342 w 6766341"/>
              <a:gd name="connsiteY113" fmla="*/ 3534752 h 9226205"/>
              <a:gd name="connsiteX114" fmla="*/ 5537965 w 6766341"/>
              <a:gd name="connsiteY114" fmla="*/ 2859818 h 9226205"/>
              <a:gd name="connsiteX115" fmla="*/ 6428875 w 6766341"/>
              <a:gd name="connsiteY115" fmla="*/ 2859818 h 9226205"/>
              <a:gd name="connsiteX116" fmla="*/ 6766341 w 6766341"/>
              <a:gd name="connsiteY116" fmla="*/ 3534750 h 9226205"/>
              <a:gd name="connsiteX117" fmla="*/ 6428875 w 6766341"/>
              <a:gd name="connsiteY117" fmla="*/ 4209682 h 9226205"/>
              <a:gd name="connsiteX118" fmla="*/ 5537965 w 6766341"/>
              <a:gd name="connsiteY118" fmla="*/ 4209682 h 9226205"/>
              <a:gd name="connsiteX119" fmla="*/ 5200499 w 6766341"/>
              <a:gd name="connsiteY119" fmla="*/ 3534750 h 9226205"/>
              <a:gd name="connsiteX120" fmla="*/ 1642555 w 6766341"/>
              <a:gd name="connsiteY120" fmla="*/ 2147298 h 9226205"/>
              <a:gd name="connsiteX121" fmla="*/ 2533465 w 6766341"/>
              <a:gd name="connsiteY121" fmla="*/ 2147298 h 9226205"/>
              <a:gd name="connsiteX122" fmla="*/ 2870931 w 6766341"/>
              <a:gd name="connsiteY122" fmla="*/ 2822230 h 9226205"/>
              <a:gd name="connsiteX123" fmla="*/ 2533465 w 6766341"/>
              <a:gd name="connsiteY123" fmla="*/ 3497161 h 9226205"/>
              <a:gd name="connsiteX124" fmla="*/ 1642555 w 6766341"/>
              <a:gd name="connsiteY124" fmla="*/ 3497161 h 9226205"/>
              <a:gd name="connsiteX125" fmla="*/ 1305089 w 6766341"/>
              <a:gd name="connsiteY125" fmla="*/ 2822230 h 9226205"/>
              <a:gd name="connsiteX126" fmla="*/ 4240081 w 6766341"/>
              <a:gd name="connsiteY126" fmla="*/ 2147297 h 9226205"/>
              <a:gd name="connsiteX127" fmla="*/ 5130991 w 6766341"/>
              <a:gd name="connsiteY127" fmla="*/ 2147297 h 9226205"/>
              <a:gd name="connsiteX128" fmla="*/ 5468457 w 6766341"/>
              <a:gd name="connsiteY128" fmla="*/ 2822229 h 9226205"/>
              <a:gd name="connsiteX129" fmla="*/ 5130991 w 6766341"/>
              <a:gd name="connsiteY129" fmla="*/ 3497160 h 9226205"/>
              <a:gd name="connsiteX130" fmla="*/ 4240081 w 6766341"/>
              <a:gd name="connsiteY130" fmla="*/ 3497160 h 9226205"/>
              <a:gd name="connsiteX131" fmla="*/ 3902615 w 6766341"/>
              <a:gd name="connsiteY131" fmla="*/ 2822229 h 9226205"/>
              <a:gd name="connsiteX132" fmla="*/ 339282 w 6766341"/>
              <a:gd name="connsiteY132" fmla="*/ 1430068 h 9226205"/>
              <a:gd name="connsiteX133" fmla="*/ 1230192 w 6766341"/>
              <a:gd name="connsiteY133" fmla="*/ 1430068 h 9226205"/>
              <a:gd name="connsiteX134" fmla="*/ 1567658 w 6766341"/>
              <a:gd name="connsiteY134" fmla="*/ 2105000 h 9226205"/>
              <a:gd name="connsiteX135" fmla="*/ 1230192 w 6766341"/>
              <a:gd name="connsiteY135" fmla="*/ 2779932 h 9226205"/>
              <a:gd name="connsiteX136" fmla="*/ 339282 w 6766341"/>
              <a:gd name="connsiteY136" fmla="*/ 2779932 h 9226205"/>
              <a:gd name="connsiteX137" fmla="*/ 1816 w 6766341"/>
              <a:gd name="connsiteY137" fmla="*/ 2105000 h 9226205"/>
              <a:gd name="connsiteX138" fmla="*/ 2936808 w 6766341"/>
              <a:gd name="connsiteY138" fmla="*/ 1430067 h 9226205"/>
              <a:gd name="connsiteX139" fmla="*/ 3827718 w 6766341"/>
              <a:gd name="connsiteY139" fmla="*/ 1430067 h 9226205"/>
              <a:gd name="connsiteX140" fmla="*/ 4165184 w 6766341"/>
              <a:gd name="connsiteY140" fmla="*/ 2104999 h 9226205"/>
              <a:gd name="connsiteX141" fmla="*/ 3827718 w 6766341"/>
              <a:gd name="connsiteY141" fmla="*/ 2779931 h 9226205"/>
              <a:gd name="connsiteX142" fmla="*/ 2936808 w 6766341"/>
              <a:gd name="connsiteY142" fmla="*/ 2779931 h 9226205"/>
              <a:gd name="connsiteX143" fmla="*/ 2599342 w 6766341"/>
              <a:gd name="connsiteY143" fmla="*/ 2104999 h 9226205"/>
              <a:gd name="connsiteX144" fmla="*/ 5537965 w 6766341"/>
              <a:gd name="connsiteY144" fmla="*/ 1430066 h 9226205"/>
              <a:gd name="connsiteX145" fmla="*/ 6428875 w 6766341"/>
              <a:gd name="connsiteY145" fmla="*/ 1430066 h 9226205"/>
              <a:gd name="connsiteX146" fmla="*/ 6766341 w 6766341"/>
              <a:gd name="connsiteY146" fmla="*/ 2104998 h 9226205"/>
              <a:gd name="connsiteX147" fmla="*/ 6428875 w 6766341"/>
              <a:gd name="connsiteY147" fmla="*/ 2779930 h 9226205"/>
              <a:gd name="connsiteX148" fmla="*/ 5537965 w 6766341"/>
              <a:gd name="connsiteY148" fmla="*/ 2779930 h 9226205"/>
              <a:gd name="connsiteX149" fmla="*/ 5200499 w 6766341"/>
              <a:gd name="connsiteY149" fmla="*/ 2104998 h 9226205"/>
              <a:gd name="connsiteX150" fmla="*/ 1642555 w 6766341"/>
              <a:gd name="connsiteY150" fmla="*/ 717230 h 9226205"/>
              <a:gd name="connsiteX151" fmla="*/ 2533465 w 6766341"/>
              <a:gd name="connsiteY151" fmla="*/ 717230 h 9226205"/>
              <a:gd name="connsiteX152" fmla="*/ 2870931 w 6766341"/>
              <a:gd name="connsiteY152" fmla="*/ 1392162 h 9226205"/>
              <a:gd name="connsiteX153" fmla="*/ 2533465 w 6766341"/>
              <a:gd name="connsiteY153" fmla="*/ 2067094 h 9226205"/>
              <a:gd name="connsiteX154" fmla="*/ 1642555 w 6766341"/>
              <a:gd name="connsiteY154" fmla="*/ 2067094 h 9226205"/>
              <a:gd name="connsiteX155" fmla="*/ 1305089 w 6766341"/>
              <a:gd name="connsiteY155" fmla="*/ 1392162 h 9226205"/>
              <a:gd name="connsiteX156" fmla="*/ 4240081 w 6766341"/>
              <a:gd name="connsiteY156" fmla="*/ 717230 h 9226205"/>
              <a:gd name="connsiteX157" fmla="*/ 5130991 w 6766341"/>
              <a:gd name="connsiteY157" fmla="*/ 717230 h 9226205"/>
              <a:gd name="connsiteX158" fmla="*/ 5468457 w 6766341"/>
              <a:gd name="connsiteY158" fmla="*/ 1392162 h 9226205"/>
              <a:gd name="connsiteX159" fmla="*/ 5130991 w 6766341"/>
              <a:gd name="connsiteY159" fmla="*/ 2067094 h 9226205"/>
              <a:gd name="connsiteX160" fmla="*/ 4240081 w 6766341"/>
              <a:gd name="connsiteY160" fmla="*/ 2067094 h 9226205"/>
              <a:gd name="connsiteX161" fmla="*/ 3902615 w 6766341"/>
              <a:gd name="connsiteY161" fmla="*/ 1392162 h 9226205"/>
              <a:gd name="connsiteX162" fmla="*/ 339282 w 6766341"/>
              <a:gd name="connsiteY162" fmla="*/ 0 h 9226205"/>
              <a:gd name="connsiteX163" fmla="*/ 1230192 w 6766341"/>
              <a:gd name="connsiteY163" fmla="*/ 0 h 9226205"/>
              <a:gd name="connsiteX164" fmla="*/ 1567658 w 6766341"/>
              <a:gd name="connsiteY164" fmla="*/ 674932 h 9226205"/>
              <a:gd name="connsiteX165" fmla="*/ 1230192 w 6766341"/>
              <a:gd name="connsiteY165" fmla="*/ 1349864 h 9226205"/>
              <a:gd name="connsiteX166" fmla="*/ 339282 w 6766341"/>
              <a:gd name="connsiteY166" fmla="*/ 1349864 h 9226205"/>
              <a:gd name="connsiteX167" fmla="*/ 1816 w 6766341"/>
              <a:gd name="connsiteY167" fmla="*/ 674932 h 9226205"/>
              <a:gd name="connsiteX168" fmla="*/ 2936808 w 6766341"/>
              <a:gd name="connsiteY168" fmla="*/ 0 h 9226205"/>
              <a:gd name="connsiteX169" fmla="*/ 3827718 w 6766341"/>
              <a:gd name="connsiteY169" fmla="*/ 0 h 9226205"/>
              <a:gd name="connsiteX170" fmla="*/ 4165184 w 6766341"/>
              <a:gd name="connsiteY170" fmla="*/ 674932 h 9226205"/>
              <a:gd name="connsiteX171" fmla="*/ 3827718 w 6766341"/>
              <a:gd name="connsiteY171" fmla="*/ 1349864 h 9226205"/>
              <a:gd name="connsiteX172" fmla="*/ 2936808 w 6766341"/>
              <a:gd name="connsiteY172" fmla="*/ 1349864 h 9226205"/>
              <a:gd name="connsiteX173" fmla="*/ 2599342 w 6766341"/>
              <a:gd name="connsiteY173" fmla="*/ 674932 h 9226205"/>
              <a:gd name="connsiteX174" fmla="*/ 5537965 w 6766341"/>
              <a:gd name="connsiteY174" fmla="*/ 0 h 9226205"/>
              <a:gd name="connsiteX175" fmla="*/ 6428875 w 6766341"/>
              <a:gd name="connsiteY175" fmla="*/ 0 h 9226205"/>
              <a:gd name="connsiteX176" fmla="*/ 6766341 w 6766341"/>
              <a:gd name="connsiteY176" fmla="*/ 674932 h 9226205"/>
              <a:gd name="connsiteX177" fmla="*/ 6428875 w 6766341"/>
              <a:gd name="connsiteY177" fmla="*/ 1349864 h 9226205"/>
              <a:gd name="connsiteX178" fmla="*/ 5537965 w 6766341"/>
              <a:gd name="connsiteY178" fmla="*/ 1349864 h 9226205"/>
              <a:gd name="connsiteX179" fmla="*/ 5200499 w 6766341"/>
              <a:gd name="connsiteY179" fmla="*/ 674932 h 922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6766341" h="9226205">
                <a:moveTo>
                  <a:pt x="4238265" y="7876341"/>
                </a:moveTo>
                <a:lnTo>
                  <a:pt x="5129175" y="7876341"/>
                </a:lnTo>
                <a:lnTo>
                  <a:pt x="5466641" y="8551273"/>
                </a:lnTo>
                <a:lnTo>
                  <a:pt x="5129175" y="9226205"/>
                </a:lnTo>
                <a:lnTo>
                  <a:pt x="4238265" y="9226205"/>
                </a:lnTo>
                <a:lnTo>
                  <a:pt x="3900799" y="8551273"/>
                </a:lnTo>
                <a:close/>
                <a:moveTo>
                  <a:pt x="1640739" y="7876341"/>
                </a:moveTo>
                <a:lnTo>
                  <a:pt x="2531649" y="7876341"/>
                </a:lnTo>
                <a:lnTo>
                  <a:pt x="2869115" y="8551273"/>
                </a:lnTo>
                <a:lnTo>
                  <a:pt x="2531649" y="9226205"/>
                </a:lnTo>
                <a:lnTo>
                  <a:pt x="1640739" y="9226205"/>
                </a:lnTo>
                <a:lnTo>
                  <a:pt x="1303273" y="8551273"/>
                </a:lnTo>
                <a:close/>
                <a:moveTo>
                  <a:pt x="5536149" y="7159111"/>
                </a:moveTo>
                <a:lnTo>
                  <a:pt x="6427059" y="7159111"/>
                </a:lnTo>
                <a:lnTo>
                  <a:pt x="6764525" y="7834043"/>
                </a:lnTo>
                <a:lnTo>
                  <a:pt x="6427059" y="8508975"/>
                </a:lnTo>
                <a:lnTo>
                  <a:pt x="5536149" y="8508975"/>
                </a:lnTo>
                <a:lnTo>
                  <a:pt x="5198683" y="7834043"/>
                </a:lnTo>
                <a:close/>
                <a:moveTo>
                  <a:pt x="2934992" y="7159111"/>
                </a:moveTo>
                <a:lnTo>
                  <a:pt x="3825902" y="7159111"/>
                </a:lnTo>
                <a:lnTo>
                  <a:pt x="4163368" y="7834043"/>
                </a:lnTo>
                <a:lnTo>
                  <a:pt x="3825902" y="8508975"/>
                </a:lnTo>
                <a:lnTo>
                  <a:pt x="2934992" y="8508975"/>
                </a:lnTo>
                <a:lnTo>
                  <a:pt x="2597526" y="7834043"/>
                </a:lnTo>
                <a:close/>
                <a:moveTo>
                  <a:pt x="337466" y="7159111"/>
                </a:moveTo>
                <a:lnTo>
                  <a:pt x="1228376" y="7159111"/>
                </a:lnTo>
                <a:lnTo>
                  <a:pt x="1565842" y="7834043"/>
                </a:lnTo>
                <a:lnTo>
                  <a:pt x="1228376" y="8508975"/>
                </a:lnTo>
                <a:lnTo>
                  <a:pt x="337466" y="8508975"/>
                </a:lnTo>
                <a:lnTo>
                  <a:pt x="0" y="7834043"/>
                </a:lnTo>
                <a:close/>
                <a:moveTo>
                  <a:pt x="4240081" y="6436551"/>
                </a:moveTo>
                <a:lnTo>
                  <a:pt x="5130991" y="6436551"/>
                </a:lnTo>
                <a:lnTo>
                  <a:pt x="5468457" y="7111483"/>
                </a:lnTo>
                <a:lnTo>
                  <a:pt x="5130991" y="7786415"/>
                </a:lnTo>
                <a:lnTo>
                  <a:pt x="4240081" y="7786415"/>
                </a:lnTo>
                <a:lnTo>
                  <a:pt x="3902615" y="7111483"/>
                </a:lnTo>
                <a:close/>
                <a:moveTo>
                  <a:pt x="1642555" y="6436551"/>
                </a:moveTo>
                <a:lnTo>
                  <a:pt x="2533465" y="6436551"/>
                </a:lnTo>
                <a:lnTo>
                  <a:pt x="2870931" y="7111483"/>
                </a:lnTo>
                <a:lnTo>
                  <a:pt x="2533465" y="7786415"/>
                </a:lnTo>
                <a:lnTo>
                  <a:pt x="1642555" y="7786415"/>
                </a:lnTo>
                <a:lnTo>
                  <a:pt x="1305089" y="7111483"/>
                </a:lnTo>
                <a:close/>
                <a:moveTo>
                  <a:pt x="5537965" y="5719321"/>
                </a:moveTo>
                <a:lnTo>
                  <a:pt x="6428875" y="5719321"/>
                </a:lnTo>
                <a:lnTo>
                  <a:pt x="6766341" y="6394253"/>
                </a:lnTo>
                <a:lnTo>
                  <a:pt x="6428875" y="7069185"/>
                </a:lnTo>
                <a:lnTo>
                  <a:pt x="5537965" y="7069185"/>
                </a:lnTo>
                <a:lnTo>
                  <a:pt x="5200499" y="6394253"/>
                </a:lnTo>
                <a:close/>
                <a:moveTo>
                  <a:pt x="2936808" y="5719321"/>
                </a:moveTo>
                <a:lnTo>
                  <a:pt x="3827718" y="5719321"/>
                </a:lnTo>
                <a:lnTo>
                  <a:pt x="4165184" y="6394253"/>
                </a:lnTo>
                <a:lnTo>
                  <a:pt x="3827718" y="7069185"/>
                </a:lnTo>
                <a:lnTo>
                  <a:pt x="2936808" y="7069185"/>
                </a:lnTo>
                <a:lnTo>
                  <a:pt x="2599342" y="6394253"/>
                </a:lnTo>
                <a:close/>
                <a:moveTo>
                  <a:pt x="339282" y="5719321"/>
                </a:moveTo>
                <a:lnTo>
                  <a:pt x="1230192" y="5719321"/>
                </a:lnTo>
                <a:lnTo>
                  <a:pt x="1567658" y="6394253"/>
                </a:lnTo>
                <a:lnTo>
                  <a:pt x="1230192" y="7069185"/>
                </a:lnTo>
                <a:lnTo>
                  <a:pt x="339282" y="7069185"/>
                </a:lnTo>
                <a:lnTo>
                  <a:pt x="1816" y="6394253"/>
                </a:lnTo>
                <a:close/>
                <a:moveTo>
                  <a:pt x="4240081" y="5006799"/>
                </a:moveTo>
                <a:lnTo>
                  <a:pt x="5130991" y="5006799"/>
                </a:lnTo>
                <a:lnTo>
                  <a:pt x="5468457" y="5681731"/>
                </a:lnTo>
                <a:lnTo>
                  <a:pt x="5130991" y="6356663"/>
                </a:lnTo>
                <a:lnTo>
                  <a:pt x="4240081" y="6356663"/>
                </a:lnTo>
                <a:lnTo>
                  <a:pt x="3902615" y="5681731"/>
                </a:lnTo>
                <a:close/>
                <a:moveTo>
                  <a:pt x="1642555" y="5006799"/>
                </a:moveTo>
                <a:lnTo>
                  <a:pt x="2533465" y="5006799"/>
                </a:lnTo>
                <a:lnTo>
                  <a:pt x="2870931" y="5681731"/>
                </a:lnTo>
                <a:lnTo>
                  <a:pt x="2533465" y="6356663"/>
                </a:lnTo>
                <a:lnTo>
                  <a:pt x="1642555" y="6356663"/>
                </a:lnTo>
                <a:lnTo>
                  <a:pt x="1305089" y="5681731"/>
                </a:lnTo>
                <a:close/>
                <a:moveTo>
                  <a:pt x="2936808" y="4289571"/>
                </a:moveTo>
                <a:lnTo>
                  <a:pt x="3827718" y="4289571"/>
                </a:lnTo>
                <a:lnTo>
                  <a:pt x="4165184" y="4964502"/>
                </a:lnTo>
                <a:lnTo>
                  <a:pt x="3827718" y="5639433"/>
                </a:lnTo>
                <a:lnTo>
                  <a:pt x="2936808" y="5639433"/>
                </a:lnTo>
                <a:lnTo>
                  <a:pt x="2599342" y="4964502"/>
                </a:lnTo>
                <a:close/>
                <a:moveTo>
                  <a:pt x="339282" y="4289571"/>
                </a:moveTo>
                <a:lnTo>
                  <a:pt x="1230192" y="4289571"/>
                </a:lnTo>
                <a:lnTo>
                  <a:pt x="1567658" y="4964502"/>
                </a:lnTo>
                <a:lnTo>
                  <a:pt x="1230192" y="5639433"/>
                </a:lnTo>
                <a:lnTo>
                  <a:pt x="339282" y="5639433"/>
                </a:lnTo>
                <a:lnTo>
                  <a:pt x="1816" y="4964502"/>
                </a:lnTo>
                <a:close/>
                <a:moveTo>
                  <a:pt x="5537965" y="4289570"/>
                </a:moveTo>
                <a:lnTo>
                  <a:pt x="6428875" y="4289570"/>
                </a:lnTo>
                <a:lnTo>
                  <a:pt x="6766341" y="4964502"/>
                </a:lnTo>
                <a:lnTo>
                  <a:pt x="6428875" y="5639433"/>
                </a:lnTo>
                <a:lnTo>
                  <a:pt x="5537965" y="5639433"/>
                </a:lnTo>
                <a:lnTo>
                  <a:pt x="5200499" y="4964502"/>
                </a:lnTo>
                <a:close/>
                <a:moveTo>
                  <a:pt x="1642555" y="3577049"/>
                </a:moveTo>
                <a:lnTo>
                  <a:pt x="2533465" y="3577049"/>
                </a:lnTo>
                <a:lnTo>
                  <a:pt x="2870931" y="4251981"/>
                </a:lnTo>
                <a:lnTo>
                  <a:pt x="2533465" y="4926911"/>
                </a:lnTo>
                <a:lnTo>
                  <a:pt x="1642555" y="4926911"/>
                </a:lnTo>
                <a:lnTo>
                  <a:pt x="1305089" y="4251981"/>
                </a:lnTo>
                <a:close/>
                <a:moveTo>
                  <a:pt x="4240081" y="3577048"/>
                </a:moveTo>
                <a:lnTo>
                  <a:pt x="5130991" y="3577048"/>
                </a:lnTo>
                <a:lnTo>
                  <a:pt x="5468457" y="4251981"/>
                </a:lnTo>
                <a:lnTo>
                  <a:pt x="5130991" y="4926911"/>
                </a:lnTo>
                <a:lnTo>
                  <a:pt x="4240081" y="4926911"/>
                </a:lnTo>
                <a:lnTo>
                  <a:pt x="3902615" y="4251981"/>
                </a:lnTo>
                <a:close/>
                <a:moveTo>
                  <a:pt x="339282" y="2859820"/>
                </a:moveTo>
                <a:lnTo>
                  <a:pt x="1230192" y="2859820"/>
                </a:lnTo>
                <a:lnTo>
                  <a:pt x="1567658" y="3534753"/>
                </a:lnTo>
                <a:lnTo>
                  <a:pt x="1230192" y="4209684"/>
                </a:lnTo>
                <a:lnTo>
                  <a:pt x="339282" y="4209684"/>
                </a:lnTo>
                <a:lnTo>
                  <a:pt x="1816" y="3534753"/>
                </a:lnTo>
                <a:close/>
                <a:moveTo>
                  <a:pt x="2936808" y="2859819"/>
                </a:moveTo>
                <a:lnTo>
                  <a:pt x="3827718" y="2859819"/>
                </a:lnTo>
                <a:lnTo>
                  <a:pt x="4165184" y="3534752"/>
                </a:lnTo>
                <a:lnTo>
                  <a:pt x="3827718" y="4209683"/>
                </a:lnTo>
                <a:lnTo>
                  <a:pt x="2936808" y="4209683"/>
                </a:lnTo>
                <a:lnTo>
                  <a:pt x="2599342" y="3534752"/>
                </a:lnTo>
                <a:close/>
                <a:moveTo>
                  <a:pt x="5537965" y="2859818"/>
                </a:moveTo>
                <a:lnTo>
                  <a:pt x="6428875" y="2859818"/>
                </a:lnTo>
                <a:lnTo>
                  <a:pt x="6766341" y="3534750"/>
                </a:lnTo>
                <a:lnTo>
                  <a:pt x="6428875" y="4209682"/>
                </a:lnTo>
                <a:lnTo>
                  <a:pt x="5537965" y="4209682"/>
                </a:lnTo>
                <a:lnTo>
                  <a:pt x="5200499" y="3534750"/>
                </a:lnTo>
                <a:close/>
                <a:moveTo>
                  <a:pt x="1642555" y="2147298"/>
                </a:moveTo>
                <a:lnTo>
                  <a:pt x="2533465" y="2147298"/>
                </a:lnTo>
                <a:lnTo>
                  <a:pt x="2870931" y="2822230"/>
                </a:lnTo>
                <a:lnTo>
                  <a:pt x="2533465" y="3497161"/>
                </a:lnTo>
                <a:lnTo>
                  <a:pt x="1642555" y="3497161"/>
                </a:lnTo>
                <a:lnTo>
                  <a:pt x="1305089" y="2822230"/>
                </a:lnTo>
                <a:close/>
                <a:moveTo>
                  <a:pt x="4240081" y="2147297"/>
                </a:moveTo>
                <a:lnTo>
                  <a:pt x="5130991" y="2147297"/>
                </a:lnTo>
                <a:lnTo>
                  <a:pt x="5468457" y="2822229"/>
                </a:lnTo>
                <a:lnTo>
                  <a:pt x="5130991" y="3497160"/>
                </a:lnTo>
                <a:lnTo>
                  <a:pt x="4240081" y="3497160"/>
                </a:lnTo>
                <a:lnTo>
                  <a:pt x="3902615" y="2822229"/>
                </a:lnTo>
                <a:close/>
                <a:moveTo>
                  <a:pt x="339282" y="1430068"/>
                </a:moveTo>
                <a:lnTo>
                  <a:pt x="1230192" y="1430068"/>
                </a:lnTo>
                <a:lnTo>
                  <a:pt x="1567658" y="2105000"/>
                </a:lnTo>
                <a:lnTo>
                  <a:pt x="1230192" y="2779932"/>
                </a:lnTo>
                <a:lnTo>
                  <a:pt x="339282" y="2779932"/>
                </a:lnTo>
                <a:lnTo>
                  <a:pt x="1816" y="2105000"/>
                </a:lnTo>
                <a:close/>
                <a:moveTo>
                  <a:pt x="2936808" y="1430067"/>
                </a:moveTo>
                <a:lnTo>
                  <a:pt x="3827718" y="1430067"/>
                </a:lnTo>
                <a:lnTo>
                  <a:pt x="4165184" y="2104999"/>
                </a:lnTo>
                <a:lnTo>
                  <a:pt x="3827718" y="2779931"/>
                </a:lnTo>
                <a:lnTo>
                  <a:pt x="2936808" y="2779931"/>
                </a:lnTo>
                <a:lnTo>
                  <a:pt x="2599342" y="2104999"/>
                </a:lnTo>
                <a:close/>
                <a:moveTo>
                  <a:pt x="5537965" y="1430066"/>
                </a:moveTo>
                <a:lnTo>
                  <a:pt x="6428875" y="1430066"/>
                </a:lnTo>
                <a:lnTo>
                  <a:pt x="6766341" y="2104998"/>
                </a:lnTo>
                <a:lnTo>
                  <a:pt x="6428875" y="2779930"/>
                </a:lnTo>
                <a:lnTo>
                  <a:pt x="5537965" y="2779930"/>
                </a:lnTo>
                <a:lnTo>
                  <a:pt x="5200499" y="2104998"/>
                </a:lnTo>
                <a:close/>
                <a:moveTo>
                  <a:pt x="1642555" y="717230"/>
                </a:moveTo>
                <a:lnTo>
                  <a:pt x="2533465" y="717230"/>
                </a:lnTo>
                <a:lnTo>
                  <a:pt x="2870931" y="1392162"/>
                </a:lnTo>
                <a:lnTo>
                  <a:pt x="2533465" y="2067094"/>
                </a:lnTo>
                <a:lnTo>
                  <a:pt x="1642555" y="2067094"/>
                </a:lnTo>
                <a:lnTo>
                  <a:pt x="1305089" y="1392162"/>
                </a:lnTo>
                <a:close/>
                <a:moveTo>
                  <a:pt x="4240081" y="717230"/>
                </a:moveTo>
                <a:lnTo>
                  <a:pt x="5130991" y="717230"/>
                </a:lnTo>
                <a:lnTo>
                  <a:pt x="5468457" y="1392162"/>
                </a:lnTo>
                <a:lnTo>
                  <a:pt x="5130991" y="2067094"/>
                </a:lnTo>
                <a:lnTo>
                  <a:pt x="4240081" y="2067094"/>
                </a:lnTo>
                <a:lnTo>
                  <a:pt x="3902615" y="1392162"/>
                </a:lnTo>
                <a:close/>
                <a:moveTo>
                  <a:pt x="339282" y="0"/>
                </a:moveTo>
                <a:lnTo>
                  <a:pt x="1230192" y="0"/>
                </a:lnTo>
                <a:lnTo>
                  <a:pt x="1567658" y="674932"/>
                </a:lnTo>
                <a:lnTo>
                  <a:pt x="1230192" y="1349864"/>
                </a:lnTo>
                <a:lnTo>
                  <a:pt x="339282" y="1349864"/>
                </a:lnTo>
                <a:lnTo>
                  <a:pt x="1816" y="674932"/>
                </a:lnTo>
                <a:close/>
                <a:moveTo>
                  <a:pt x="2936808" y="0"/>
                </a:moveTo>
                <a:lnTo>
                  <a:pt x="3827718" y="0"/>
                </a:lnTo>
                <a:lnTo>
                  <a:pt x="4165184" y="674932"/>
                </a:lnTo>
                <a:lnTo>
                  <a:pt x="3827718" y="1349864"/>
                </a:lnTo>
                <a:lnTo>
                  <a:pt x="2936808" y="1349864"/>
                </a:lnTo>
                <a:lnTo>
                  <a:pt x="2599342" y="674932"/>
                </a:lnTo>
                <a:close/>
                <a:moveTo>
                  <a:pt x="5537965" y="0"/>
                </a:moveTo>
                <a:lnTo>
                  <a:pt x="6428875" y="0"/>
                </a:lnTo>
                <a:lnTo>
                  <a:pt x="6766341" y="674932"/>
                </a:lnTo>
                <a:lnTo>
                  <a:pt x="6428875" y="1349864"/>
                </a:lnTo>
                <a:lnTo>
                  <a:pt x="5537965" y="1349864"/>
                </a:lnTo>
                <a:lnTo>
                  <a:pt x="5200499" y="674932"/>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EE23FB2A-A551-025B-B6AB-755FE41DA780}"/>
              </a:ext>
            </a:extLst>
          </p:cNvPr>
          <p:cNvSpPr/>
          <p:nvPr userDrawn="1"/>
        </p:nvSpPr>
        <p:spPr>
          <a:xfrm>
            <a:off x="5814279" y="-828086"/>
            <a:ext cx="6766341" cy="9226205"/>
          </a:xfrm>
          <a:custGeom>
            <a:avLst/>
            <a:gdLst>
              <a:gd name="connsiteX0" fmla="*/ 4238265 w 6766341"/>
              <a:gd name="connsiteY0" fmla="*/ 7876341 h 9226205"/>
              <a:gd name="connsiteX1" fmla="*/ 5129175 w 6766341"/>
              <a:gd name="connsiteY1" fmla="*/ 7876341 h 9226205"/>
              <a:gd name="connsiteX2" fmla="*/ 5466641 w 6766341"/>
              <a:gd name="connsiteY2" fmla="*/ 8551273 h 9226205"/>
              <a:gd name="connsiteX3" fmla="*/ 5129175 w 6766341"/>
              <a:gd name="connsiteY3" fmla="*/ 9226205 h 9226205"/>
              <a:gd name="connsiteX4" fmla="*/ 4238265 w 6766341"/>
              <a:gd name="connsiteY4" fmla="*/ 9226205 h 9226205"/>
              <a:gd name="connsiteX5" fmla="*/ 3900799 w 6766341"/>
              <a:gd name="connsiteY5" fmla="*/ 8551273 h 9226205"/>
              <a:gd name="connsiteX6" fmla="*/ 1640739 w 6766341"/>
              <a:gd name="connsiteY6" fmla="*/ 7876341 h 9226205"/>
              <a:gd name="connsiteX7" fmla="*/ 2531649 w 6766341"/>
              <a:gd name="connsiteY7" fmla="*/ 7876341 h 9226205"/>
              <a:gd name="connsiteX8" fmla="*/ 2869115 w 6766341"/>
              <a:gd name="connsiteY8" fmla="*/ 8551273 h 9226205"/>
              <a:gd name="connsiteX9" fmla="*/ 2531649 w 6766341"/>
              <a:gd name="connsiteY9" fmla="*/ 9226205 h 9226205"/>
              <a:gd name="connsiteX10" fmla="*/ 1640739 w 6766341"/>
              <a:gd name="connsiteY10" fmla="*/ 9226205 h 9226205"/>
              <a:gd name="connsiteX11" fmla="*/ 1303273 w 6766341"/>
              <a:gd name="connsiteY11" fmla="*/ 8551273 h 9226205"/>
              <a:gd name="connsiteX12" fmla="*/ 5536149 w 6766341"/>
              <a:gd name="connsiteY12" fmla="*/ 7159111 h 9226205"/>
              <a:gd name="connsiteX13" fmla="*/ 6427059 w 6766341"/>
              <a:gd name="connsiteY13" fmla="*/ 7159111 h 9226205"/>
              <a:gd name="connsiteX14" fmla="*/ 6764525 w 6766341"/>
              <a:gd name="connsiteY14" fmla="*/ 7834043 h 9226205"/>
              <a:gd name="connsiteX15" fmla="*/ 6427059 w 6766341"/>
              <a:gd name="connsiteY15" fmla="*/ 8508975 h 9226205"/>
              <a:gd name="connsiteX16" fmla="*/ 5536149 w 6766341"/>
              <a:gd name="connsiteY16" fmla="*/ 8508975 h 9226205"/>
              <a:gd name="connsiteX17" fmla="*/ 5198683 w 6766341"/>
              <a:gd name="connsiteY17" fmla="*/ 7834043 h 9226205"/>
              <a:gd name="connsiteX18" fmla="*/ 2934992 w 6766341"/>
              <a:gd name="connsiteY18" fmla="*/ 7159111 h 9226205"/>
              <a:gd name="connsiteX19" fmla="*/ 3825902 w 6766341"/>
              <a:gd name="connsiteY19" fmla="*/ 7159111 h 9226205"/>
              <a:gd name="connsiteX20" fmla="*/ 4163368 w 6766341"/>
              <a:gd name="connsiteY20" fmla="*/ 7834043 h 9226205"/>
              <a:gd name="connsiteX21" fmla="*/ 3825902 w 6766341"/>
              <a:gd name="connsiteY21" fmla="*/ 8508975 h 9226205"/>
              <a:gd name="connsiteX22" fmla="*/ 2934992 w 6766341"/>
              <a:gd name="connsiteY22" fmla="*/ 8508975 h 9226205"/>
              <a:gd name="connsiteX23" fmla="*/ 2597526 w 6766341"/>
              <a:gd name="connsiteY23" fmla="*/ 7834043 h 9226205"/>
              <a:gd name="connsiteX24" fmla="*/ 337466 w 6766341"/>
              <a:gd name="connsiteY24" fmla="*/ 7159111 h 9226205"/>
              <a:gd name="connsiteX25" fmla="*/ 1228376 w 6766341"/>
              <a:gd name="connsiteY25" fmla="*/ 7159111 h 9226205"/>
              <a:gd name="connsiteX26" fmla="*/ 1565842 w 6766341"/>
              <a:gd name="connsiteY26" fmla="*/ 7834043 h 9226205"/>
              <a:gd name="connsiteX27" fmla="*/ 1228376 w 6766341"/>
              <a:gd name="connsiteY27" fmla="*/ 8508975 h 9226205"/>
              <a:gd name="connsiteX28" fmla="*/ 337466 w 6766341"/>
              <a:gd name="connsiteY28" fmla="*/ 8508975 h 9226205"/>
              <a:gd name="connsiteX29" fmla="*/ 0 w 6766341"/>
              <a:gd name="connsiteY29" fmla="*/ 7834043 h 9226205"/>
              <a:gd name="connsiteX30" fmla="*/ 4240081 w 6766341"/>
              <a:gd name="connsiteY30" fmla="*/ 6436551 h 9226205"/>
              <a:gd name="connsiteX31" fmla="*/ 5130991 w 6766341"/>
              <a:gd name="connsiteY31" fmla="*/ 6436551 h 9226205"/>
              <a:gd name="connsiteX32" fmla="*/ 5468457 w 6766341"/>
              <a:gd name="connsiteY32" fmla="*/ 7111483 h 9226205"/>
              <a:gd name="connsiteX33" fmla="*/ 5130991 w 6766341"/>
              <a:gd name="connsiteY33" fmla="*/ 7786415 h 9226205"/>
              <a:gd name="connsiteX34" fmla="*/ 4240081 w 6766341"/>
              <a:gd name="connsiteY34" fmla="*/ 7786415 h 9226205"/>
              <a:gd name="connsiteX35" fmla="*/ 3902615 w 6766341"/>
              <a:gd name="connsiteY35" fmla="*/ 7111483 h 9226205"/>
              <a:gd name="connsiteX36" fmla="*/ 1642555 w 6766341"/>
              <a:gd name="connsiteY36" fmla="*/ 6436551 h 9226205"/>
              <a:gd name="connsiteX37" fmla="*/ 2533465 w 6766341"/>
              <a:gd name="connsiteY37" fmla="*/ 6436551 h 9226205"/>
              <a:gd name="connsiteX38" fmla="*/ 2870931 w 6766341"/>
              <a:gd name="connsiteY38" fmla="*/ 7111483 h 9226205"/>
              <a:gd name="connsiteX39" fmla="*/ 2533465 w 6766341"/>
              <a:gd name="connsiteY39" fmla="*/ 7786415 h 9226205"/>
              <a:gd name="connsiteX40" fmla="*/ 1642555 w 6766341"/>
              <a:gd name="connsiteY40" fmla="*/ 7786415 h 9226205"/>
              <a:gd name="connsiteX41" fmla="*/ 1305089 w 6766341"/>
              <a:gd name="connsiteY41" fmla="*/ 7111483 h 9226205"/>
              <a:gd name="connsiteX42" fmla="*/ 5537965 w 6766341"/>
              <a:gd name="connsiteY42" fmla="*/ 5719321 h 9226205"/>
              <a:gd name="connsiteX43" fmla="*/ 6428875 w 6766341"/>
              <a:gd name="connsiteY43" fmla="*/ 5719321 h 9226205"/>
              <a:gd name="connsiteX44" fmla="*/ 6766341 w 6766341"/>
              <a:gd name="connsiteY44" fmla="*/ 6394253 h 9226205"/>
              <a:gd name="connsiteX45" fmla="*/ 6428875 w 6766341"/>
              <a:gd name="connsiteY45" fmla="*/ 7069185 h 9226205"/>
              <a:gd name="connsiteX46" fmla="*/ 5537965 w 6766341"/>
              <a:gd name="connsiteY46" fmla="*/ 7069185 h 9226205"/>
              <a:gd name="connsiteX47" fmla="*/ 5200499 w 6766341"/>
              <a:gd name="connsiteY47" fmla="*/ 6394253 h 9226205"/>
              <a:gd name="connsiteX48" fmla="*/ 2936808 w 6766341"/>
              <a:gd name="connsiteY48" fmla="*/ 5719321 h 9226205"/>
              <a:gd name="connsiteX49" fmla="*/ 3827718 w 6766341"/>
              <a:gd name="connsiteY49" fmla="*/ 5719321 h 9226205"/>
              <a:gd name="connsiteX50" fmla="*/ 4165184 w 6766341"/>
              <a:gd name="connsiteY50" fmla="*/ 6394253 h 9226205"/>
              <a:gd name="connsiteX51" fmla="*/ 3827718 w 6766341"/>
              <a:gd name="connsiteY51" fmla="*/ 7069185 h 9226205"/>
              <a:gd name="connsiteX52" fmla="*/ 2936808 w 6766341"/>
              <a:gd name="connsiteY52" fmla="*/ 7069185 h 9226205"/>
              <a:gd name="connsiteX53" fmla="*/ 2599342 w 6766341"/>
              <a:gd name="connsiteY53" fmla="*/ 6394253 h 9226205"/>
              <a:gd name="connsiteX54" fmla="*/ 339282 w 6766341"/>
              <a:gd name="connsiteY54" fmla="*/ 5719321 h 9226205"/>
              <a:gd name="connsiteX55" fmla="*/ 1230192 w 6766341"/>
              <a:gd name="connsiteY55" fmla="*/ 5719321 h 9226205"/>
              <a:gd name="connsiteX56" fmla="*/ 1567658 w 6766341"/>
              <a:gd name="connsiteY56" fmla="*/ 6394253 h 9226205"/>
              <a:gd name="connsiteX57" fmla="*/ 1230192 w 6766341"/>
              <a:gd name="connsiteY57" fmla="*/ 7069185 h 9226205"/>
              <a:gd name="connsiteX58" fmla="*/ 339282 w 6766341"/>
              <a:gd name="connsiteY58" fmla="*/ 7069185 h 9226205"/>
              <a:gd name="connsiteX59" fmla="*/ 1816 w 6766341"/>
              <a:gd name="connsiteY59" fmla="*/ 6394253 h 9226205"/>
              <a:gd name="connsiteX60" fmla="*/ 4240081 w 6766341"/>
              <a:gd name="connsiteY60" fmla="*/ 5006799 h 9226205"/>
              <a:gd name="connsiteX61" fmla="*/ 5130991 w 6766341"/>
              <a:gd name="connsiteY61" fmla="*/ 5006799 h 9226205"/>
              <a:gd name="connsiteX62" fmla="*/ 5468457 w 6766341"/>
              <a:gd name="connsiteY62" fmla="*/ 5681731 h 9226205"/>
              <a:gd name="connsiteX63" fmla="*/ 5130991 w 6766341"/>
              <a:gd name="connsiteY63" fmla="*/ 6356663 h 9226205"/>
              <a:gd name="connsiteX64" fmla="*/ 4240081 w 6766341"/>
              <a:gd name="connsiteY64" fmla="*/ 6356663 h 9226205"/>
              <a:gd name="connsiteX65" fmla="*/ 3902615 w 6766341"/>
              <a:gd name="connsiteY65" fmla="*/ 5681731 h 9226205"/>
              <a:gd name="connsiteX66" fmla="*/ 1642555 w 6766341"/>
              <a:gd name="connsiteY66" fmla="*/ 5006799 h 9226205"/>
              <a:gd name="connsiteX67" fmla="*/ 2533465 w 6766341"/>
              <a:gd name="connsiteY67" fmla="*/ 5006799 h 9226205"/>
              <a:gd name="connsiteX68" fmla="*/ 2870931 w 6766341"/>
              <a:gd name="connsiteY68" fmla="*/ 5681731 h 9226205"/>
              <a:gd name="connsiteX69" fmla="*/ 2533465 w 6766341"/>
              <a:gd name="connsiteY69" fmla="*/ 6356663 h 9226205"/>
              <a:gd name="connsiteX70" fmla="*/ 1642555 w 6766341"/>
              <a:gd name="connsiteY70" fmla="*/ 6356663 h 9226205"/>
              <a:gd name="connsiteX71" fmla="*/ 1305089 w 6766341"/>
              <a:gd name="connsiteY71" fmla="*/ 5681731 h 9226205"/>
              <a:gd name="connsiteX72" fmla="*/ 2936808 w 6766341"/>
              <a:gd name="connsiteY72" fmla="*/ 4289571 h 9226205"/>
              <a:gd name="connsiteX73" fmla="*/ 3827718 w 6766341"/>
              <a:gd name="connsiteY73" fmla="*/ 4289571 h 9226205"/>
              <a:gd name="connsiteX74" fmla="*/ 4165184 w 6766341"/>
              <a:gd name="connsiteY74" fmla="*/ 4964502 h 9226205"/>
              <a:gd name="connsiteX75" fmla="*/ 3827718 w 6766341"/>
              <a:gd name="connsiteY75" fmla="*/ 5639433 h 9226205"/>
              <a:gd name="connsiteX76" fmla="*/ 2936808 w 6766341"/>
              <a:gd name="connsiteY76" fmla="*/ 5639433 h 9226205"/>
              <a:gd name="connsiteX77" fmla="*/ 2599342 w 6766341"/>
              <a:gd name="connsiteY77" fmla="*/ 4964502 h 9226205"/>
              <a:gd name="connsiteX78" fmla="*/ 339282 w 6766341"/>
              <a:gd name="connsiteY78" fmla="*/ 4289571 h 9226205"/>
              <a:gd name="connsiteX79" fmla="*/ 1230192 w 6766341"/>
              <a:gd name="connsiteY79" fmla="*/ 4289571 h 9226205"/>
              <a:gd name="connsiteX80" fmla="*/ 1567658 w 6766341"/>
              <a:gd name="connsiteY80" fmla="*/ 4964502 h 9226205"/>
              <a:gd name="connsiteX81" fmla="*/ 1230192 w 6766341"/>
              <a:gd name="connsiteY81" fmla="*/ 5639433 h 9226205"/>
              <a:gd name="connsiteX82" fmla="*/ 339282 w 6766341"/>
              <a:gd name="connsiteY82" fmla="*/ 5639433 h 9226205"/>
              <a:gd name="connsiteX83" fmla="*/ 1816 w 6766341"/>
              <a:gd name="connsiteY83" fmla="*/ 4964502 h 9226205"/>
              <a:gd name="connsiteX84" fmla="*/ 5537965 w 6766341"/>
              <a:gd name="connsiteY84" fmla="*/ 4289570 h 9226205"/>
              <a:gd name="connsiteX85" fmla="*/ 6428875 w 6766341"/>
              <a:gd name="connsiteY85" fmla="*/ 4289570 h 9226205"/>
              <a:gd name="connsiteX86" fmla="*/ 6766341 w 6766341"/>
              <a:gd name="connsiteY86" fmla="*/ 4964502 h 9226205"/>
              <a:gd name="connsiteX87" fmla="*/ 6428875 w 6766341"/>
              <a:gd name="connsiteY87" fmla="*/ 5639433 h 9226205"/>
              <a:gd name="connsiteX88" fmla="*/ 5537965 w 6766341"/>
              <a:gd name="connsiteY88" fmla="*/ 5639433 h 9226205"/>
              <a:gd name="connsiteX89" fmla="*/ 5200499 w 6766341"/>
              <a:gd name="connsiteY89" fmla="*/ 4964502 h 9226205"/>
              <a:gd name="connsiteX90" fmla="*/ 1642555 w 6766341"/>
              <a:gd name="connsiteY90" fmla="*/ 3577049 h 9226205"/>
              <a:gd name="connsiteX91" fmla="*/ 2533465 w 6766341"/>
              <a:gd name="connsiteY91" fmla="*/ 3577049 h 9226205"/>
              <a:gd name="connsiteX92" fmla="*/ 2870931 w 6766341"/>
              <a:gd name="connsiteY92" fmla="*/ 4251981 h 9226205"/>
              <a:gd name="connsiteX93" fmla="*/ 2533465 w 6766341"/>
              <a:gd name="connsiteY93" fmla="*/ 4926911 h 9226205"/>
              <a:gd name="connsiteX94" fmla="*/ 1642555 w 6766341"/>
              <a:gd name="connsiteY94" fmla="*/ 4926911 h 9226205"/>
              <a:gd name="connsiteX95" fmla="*/ 1305089 w 6766341"/>
              <a:gd name="connsiteY95" fmla="*/ 4251981 h 9226205"/>
              <a:gd name="connsiteX96" fmla="*/ 4240081 w 6766341"/>
              <a:gd name="connsiteY96" fmla="*/ 3577048 h 9226205"/>
              <a:gd name="connsiteX97" fmla="*/ 5130991 w 6766341"/>
              <a:gd name="connsiteY97" fmla="*/ 3577048 h 9226205"/>
              <a:gd name="connsiteX98" fmla="*/ 5468457 w 6766341"/>
              <a:gd name="connsiteY98" fmla="*/ 4251981 h 9226205"/>
              <a:gd name="connsiteX99" fmla="*/ 5130991 w 6766341"/>
              <a:gd name="connsiteY99" fmla="*/ 4926911 h 9226205"/>
              <a:gd name="connsiteX100" fmla="*/ 4240081 w 6766341"/>
              <a:gd name="connsiteY100" fmla="*/ 4926911 h 9226205"/>
              <a:gd name="connsiteX101" fmla="*/ 3902615 w 6766341"/>
              <a:gd name="connsiteY101" fmla="*/ 4251981 h 9226205"/>
              <a:gd name="connsiteX102" fmla="*/ 339282 w 6766341"/>
              <a:gd name="connsiteY102" fmla="*/ 2859820 h 9226205"/>
              <a:gd name="connsiteX103" fmla="*/ 1230192 w 6766341"/>
              <a:gd name="connsiteY103" fmla="*/ 2859820 h 9226205"/>
              <a:gd name="connsiteX104" fmla="*/ 1567658 w 6766341"/>
              <a:gd name="connsiteY104" fmla="*/ 3534753 h 9226205"/>
              <a:gd name="connsiteX105" fmla="*/ 1230192 w 6766341"/>
              <a:gd name="connsiteY105" fmla="*/ 4209684 h 9226205"/>
              <a:gd name="connsiteX106" fmla="*/ 339282 w 6766341"/>
              <a:gd name="connsiteY106" fmla="*/ 4209684 h 9226205"/>
              <a:gd name="connsiteX107" fmla="*/ 1816 w 6766341"/>
              <a:gd name="connsiteY107" fmla="*/ 3534753 h 9226205"/>
              <a:gd name="connsiteX108" fmla="*/ 2936808 w 6766341"/>
              <a:gd name="connsiteY108" fmla="*/ 2859819 h 9226205"/>
              <a:gd name="connsiteX109" fmla="*/ 3827718 w 6766341"/>
              <a:gd name="connsiteY109" fmla="*/ 2859819 h 9226205"/>
              <a:gd name="connsiteX110" fmla="*/ 4165184 w 6766341"/>
              <a:gd name="connsiteY110" fmla="*/ 3534752 h 9226205"/>
              <a:gd name="connsiteX111" fmla="*/ 3827718 w 6766341"/>
              <a:gd name="connsiteY111" fmla="*/ 4209683 h 9226205"/>
              <a:gd name="connsiteX112" fmla="*/ 2936808 w 6766341"/>
              <a:gd name="connsiteY112" fmla="*/ 4209683 h 9226205"/>
              <a:gd name="connsiteX113" fmla="*/ 2599342 w 6766341"/>
              <a:gd name="connsiteY113" fmla="*/ 3534752 h 9226205"/>
              <a:gd name="connsiteX114" fmla="*/ 5537965 w 6766341"/>
              <a:gd name="connsiteY114" fmla="*/ 2859818 h 9226205"/>
              <a:gd name="connsiteX115" fmla="*/ 6428875 w 6766341"/>
              <a:gd name="connsiteY115" fmla="*/ 2859818 h 9226205"/>
              <a:gd name="connsiteX116" fmla="*/ 6766341 w 6766341"/>
              <a:gd name="connsiteY116" fmla="*/ 3534750 h 9226205"/>
              <a:gd name="connsiteX117" fmla="*/ 6428875 w 6766341"/>
              <a:gd name="connsiteY117" fmla="*/ 4209682 h 9226205"/>
              <a:gd name="connsiteX118" fmla="*/ 5537965 w 6766341"/>
              <a:gd name="connsiteY118" fmla="*/ 4209682 h 9226205"/>
              <a:gd name="connsiteX119" fmla="*/ 5200499 w 6766341"/>
              <a:gd name="connsiteY119" fmla="*/ 3534750 h 9226205"/>
              <a:gd name="connsiteX120" fmla="*/ 1642555 w 6766341"/>
              <a:gd name="connsiteY120" fmla="*/ 2147298 h 9226205"/>
              <a:gd name="connsiteX121" fmla="*/ 2533465 w 6766341"/>
              <a:gd name="connsiteY121" fmla="*/ 2147298 h 9226205"/>
              <a:gd name="connsiteX122" fmla="*/ 2870931 w 6766341"/>
              <a:gd name="connsiteY122" fmla="*/ 2822230 h 9226205"/>
              <a:gd name="connsiteX123" fmla="*/ 2533465 w 6766341"/>
              <a:gd name="connsiteY123" fmla="*/ 3497161 h 9226205"/>
              <a:gd name="connsiteX124" fmla="*/ 1642555 w 6766341"/>
              <a:gd name="connsiteY124" fmla="*/ 3497161 h 9226205"/>
              <a:gd name="connsiteX125" fmla="*/ 1305089 w 6766341"/>
              <a:gd name="connsiteY125" fmla="*/ 2822230 h 9226205"/>
              <a:gd name="connsiteX126" fmla="*/ 4240081 w 6766341"/>
              <a:gd name="connsiteY126" fmla="*/ 2147297 h 9226205"/>
              <a:gd name="connsiteX127" fmla="*/ 5130991 w 6766341"/>
              <a:gd name="connsiteY127" fmla="*/ 2147297 h 9226205"/>
              <a:gd name="connsiteX128" fmla="*/ 5468457 w 6766341"/>
              <a:gd name="connsiteY128" fmla="*/ 2822229 h 9226205"/>
              <a:gd name="connsiteX129" fmla="*/ 5130991 w 6766341"/>
              <a:gd name="connsiteY129" fmla="*/ 3497160 h 9226205"/>
              <a:gd name="connsiteX130" fmla="*/ 4240081 w 6766341"/>
              <a:gd name="connsiteY130" fmla="*/ 3497160 h 9226205"/>
              <a:gd name="connsiteX131" fmla="*/ 3902615 w 6766341"/>
              <a:gd name="connsiteY131" fmla="*/ 2822229 h 9226205"/>
              <a:gd name="connsiteX132" fmla="*/ 339282 w 6766341"/>
              <a:gd name="connsiteY132" fmla="*/ 1430068 h 9226205"/>
              <a:gd name="connsiteX133" fmla="*/ 1230192 w 6766341"/>
              <a:gd name="connsiteY133" fmla="*/ 1430068 h 9226205"/>
              <a:gd name="connsiteX134" fmla="*/ 1567658 w 6766341"/>
              <a:gd name="connsiteY134" fmla="*/ 2105000 h 9226205"/>
              <a:gd name="connsiteX135" fmla="*/ 1230192 w 6766341"/>
              <a:gd name="connsiteY135" fmla="*/ 2779932 h 9226205"/>
              <a:gd name="connsiteX136" fmla="*/ 339282 w 6766341"/>
              <a:gd name="connsiteY136" fmla="*/ 2779932 h 9226205"/>
              <a:gd name="connsiteX137" fmla="*/ 1816 w 6766341"/>
              <a:gd name="connsiteY137" fmla="*/ 2105000 h 9226205"/>
              <a:gd name="connsiteX138" fmla="*/ 2936808 w 6766341"/>
              <a:gd name="connsiteY138" fmla="*/ 1430067 h 9226205"/>
              <a:gd name="connsiteX139" fmla="*/ 3827718 w 6766341"/>
              <a:gd name="connsiteY139" fmla="*/ 1430067 h 9226205"/>
              <a:gd name="connsiteX140" fmla="*/ 4165184 w 6766341"/>
              <a:gd name="connsiteY140" fmla="*/ 2104999 h 9226205"/>
              <a:gd name="connsiteX141" fmla="*/ 3827718 w 6766341"/>
              <a:gd name="connsiteY141" fmla="*/ 2779931 h 9226205"/>
              <a:gd name="connsiteX142" fmla="*/ 2936808 w 6766341"/>
              <a:gd name="connsiteY142" fmla="*/ 2779931 h 9226205"/>
              <a:gd name="connsiteX143" fmla="*/ 2599342 w 6766341"/>
              <a:gd name="connsiteY143" fmla="*/ 2104999 h 9226205"/>
              <a:gd name="connsiteX144" fmla="*/ 5537965 w 6766341"/>
              <a:gd name="connsiteY144" fmla="*/ 1430066 h 9226205"/>
              <a:gd name="connsiteX145" fmla="*/ 6428875 w 6766341"/>
              <a:gd name="connsiteY145" fmla="*/ 1430066 h 9226205"/>
              <a:gd name="connsiteX146" fmla="*/ 6766341 w 6766341"/>
              <a:gd name="connsiteY146" fmla="*/ 2104998 h 9226205"/>
              <a:gd name="connsiteX147" fmla="*/ 6428875 w 6766341"/>
              <a:gd name="connsiteY147" fmla="*/ 2779930 h 9226205"/>
              <a:gd name="connsiteX148" fmla="*/ 5537965 w 6766341"/>
              <a:gd name="connsiteY148" fmla="*/ 2779930 h 9226205"/>
              <a:gd name="connsiteX149" fmla="*/ 5200499 w 6766341"/>
              <a:gd name="connsiteY149" fmla="*/ 2104998 h 9226205"/>
              <a:gd name="connsiteX150" fmla="*/ 1642555 w 6766341"/>
              <a:gd name="connsiteY150" fmla="*/ 717230 h 9226205"/>
              <a:gd name="connsiteX151" fmla="*/ 2533465 w 6766341"/>
              <a:gd name="connsiteY151" fmla="*/ 717230 h 9226205"/>
              <a:gd name="connsiteX152" fmla="*/ 2870931 w 6766341"/>
              <a:gd name="connsiteY152" fmla="*/ 1392162 h 9226205"/>
              <a:gd name="connsiteX153" fmla="*/ 2533465 w 6766341"/>
              <a:gd name="connsiteY153" fmla="*/ 2067094 h 9226205"/>
              <a:gd name="connsiteX154" fmla="*/ 1642555 w 6766341"/>
              <a:gd name="connsiteY154" fmla="*/ 2067094 h 9226205"/>
              <a:gd name="connsiteX155" fmla="*/ 1305089 w 6766341"/>
              <a:gd name="connsiteY155" fmla="*/ 1392162 h 9226205"/>
              <a:gd name="connsiteX156" fmla="*/ 4240081 w 6766341"/>
              <a:gd name="connsiteY156" fmla="*/ 717230 h 9226205"/>
              <a:gd name="connsiteX157" fmla="*/ 5130991 w 6766341"/>
              <a:gd name="connsiteY157" fmla="*/ 717230 h 9226205"/>
              <a:gd name="connsiteX158" fmla="*/ 5468457 w 6766341"/>
              <a:gd name="connsiteY158" fmla="*/ 1392162 h 9226205"/>
              <a:gd name="connsiteX159" fmla="*/ 5130991 w 6766341"/>
              <a:gd name="connsiteY159" fmla="*/ 2067094 h 9226205"/>
              <a:gd name="connsiteX160" fmla="*/ 4240081 w 6766341"/>
              <a:gd name="connsiteY160" fmla="*/ 2067094 h 9226205"/>
              <a:gd name="connsiteX161" fmla="*/ 3902615 w 6766341"/>
              <a:gd name="connsiteY161" fmla="*/ 1392162 h 9226205"/>
              <a:gd name="connsiteX162" fmla="*/ 339282 w 6766341"/>
              <a:gd name="connsiteY162" fmla="*/ 0 h 9226205"/>
              <a:gd name="connsiteX163" fmla="*/ 1230192 w 6766341"/>
              <a:gd name="connsiteY163" fmla="*/ 0 h 9226205"/>
              <a:gd name="connsiteX164" fmla="*/ 1567658 w 6766341"/>
              <a:gd name="connsiteY164" fmla="*/ 674932 h 9226205"/>
              <a:gd name="connsiteX165" fmla="*/ 1230192 w 6766341"/>
              <a:gd name="connsiteY165" fmla="*/ 1349864 h 9226205"/>
              <a:gd name="connsiteX166" fmla="*/ 339282 w 6766341"/>
              <a:gd name="connsiteY166" fmla="*/ 1349864 h 9226205"/>
              <a:gd name="connsiteX167" fmla="*/ 1816 w 6766341"/>
              <a:gd name="connsiteY167" fmla="*/ 674932 h 9226205"/>
              <a:gd name="connsiteX168" fmla="*/ 2936808 w 6766341"/>
              <a:gd name="connsiteY168" fmla="*/ 0 h 9226205"/>
              <a:gd name="connsiteX169" fmla="*/ 3827718 w 6766341"/>
              <a:gd name="connsiteY169" fmla="*/ 0 h 9226205"/>
              <a:gd name="connsiteX170" fmla="*/ 4165184 w 6766341"/>
              <a:gd name="connsiteY170" fmla="*/ 674932 h 9226205"/>
              <a:gd name="connsiteX171" fmla="*/ 3827718 w 6766341"/>
              <a:gd name="connsiteY171" fmla="*/ 1349864 h 9226205"/>
              <a:gd name="connsiteX172" fmla="*/ 2936808 w 6766341"/>
              <a:gd name="connsiteY172" fmla="*/ 1349864 h 9226205"/>
              <a:gd name="connsiteX173" fmla="*/ 2599342 w 6766341"/>
              <a:gd name="connsiteY173" fmla="*/ 674932 h 9226205"/>
              <a:gd name="connsiteX174" fmla="*/ 5537965 w 6766341"/>
              <a:gd name="connsiteY174" fmla="*/ 0 h 9226205"/>
              <a:gd name="connsiteX175" fmla="*/ 6428875 w 6766341"/>
              <a:gd name="connsiteY175" fmla="*/ 0 h 9226205"/>
              <a:gd name="connsiteX176" fmla="*/ 6766341 w 6766341"/>
              <a:gd name="connsiteY176" fmla="*/ 674932 h 9226205"/>
              <a:gd name="connsiteX177" fmla="*/ 6428875 w 6766341"/>
              <a:gd name="connsiteY177" fmla="*/ 1349864 h 9226205"/>
              <a:gd name="connsiteX178" fmla="*/ 5537965 w 6766341"/>
              <a:gd name="connsiteY178" fmla="*/ 1349864 h 9226205"/>
              <a:gd name="connsiteX179" fmla="*/ 5200499 w 6766341"/>
              <a:gd name="connsiteY179" fmla="*/ 674932 h 922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6766341" h="9226205">
                <a:moveTo>
                  <a:pt x="4238265" y="7876341"/>
                </a:moveTo>
                <a:lnTo>
                  <a:pt x="5129175" y="7876341"/>
                </a:lnTo>
                <a:lnTo>
                  <a:pt x="5466641" y="8551273"/>
                </a:lnTo>
                <a:lnTo>
                  <a:pt x="5129175" y="9226205"/>
                </a:lnTo>
                <a:lnTo>
                  <a:pt x="4238265" y="9226205"/>
                </a:lnTo>
                <a:lnTo>
                  <a:pt x="3900799" y="8551273"/>
                </a:lnTo>
                <a:close/>
                <a:moveTo>
                  <a:pt x="1640739" y="7876341"/>
                </a:moveTo>
                <a:lnTo>
                  <a:pt x="2531649" y="7876341"/>
                </a:lnTo>
                <a:lnTo>
                  <a:pt x="2869115" y="8551273"/>
                </a:lnTo>
                <a:lnTo>
                  <a:pt x="2531649" y="9226205"/>
                </a:lnTo>
                <a:lnTo>
                  <a:pt x="1640739" y="9226205"/>
                </a:lnTo>
                <a:lnTo>
                  <a:pt x="1303273" y="8551273"/>
                </a:lnTo>
                <a:close/>
                <a:moveTo>
                  <a:pt x="5536149" y="7159111"/>
                </a:moveTo>
                <a:lnTo>
                  <a:pt x="6427059" y="7159111"/>
                </a:lnTo>
                <a:lnTo>
                  <a:pt x="6764525" y="7834043"/>
                </a:lnTo>
                <a:lnTo>
                  <a:pt x="6427059" y="8508975"/>
                </a:lnTo>
                <a:lnTo>
                  <a:pt x="5536149" y="8508975"/>
                </a:lnTo>
                <a:lnTo>
                  <a:pt x="5198683" y="7834043"/>
                </a:lnTo>
                <a:close/>
                <a:moveTo>
                  <a:pt x="2934992" y="7159111"/>
                </a:moveTo>
                <a:lnTo>
                  <a:pt x="3825902" y="7159111"/>
                </a:lnTo>
                <a:lnTo>
                  <a:pt x="4163368" y="7834043"/>
                </a:lnTo>
                <a:lnTo>
                  <a:pt x="3825902" y="8508975"/>
                </a:lnTo>
                <a:lnTo>
                  <a:pt x="2934992" y="8508975"/>
                </a:lnTo>
                <a:lnTo>
                  <a:pt x="2597526" y="7834043"/>
                </a:lnTo>
                <a:close/>
                <a:moveTo>
                  <a:pt x="337466" y="7159111"/>
                </a:moveTo>
                <a:lnTo>
                  <a:pt x="1228376" y="7159111"/>
                </a:lnTo>
                <a:lnTo>
                  <a:pt x="1565842" y="7834043"/>
                </a:lnTo>
                <a:lnTo>
                  <a:pt x="1228376" y="8508975"/>
                </a:lnTo>
                <a:lnTo>
                  <a:pt x="337466" y="8508975"/>
                </a:lnTo>
                <a:lnTo>
                  <a:pt x="0" y="7834043"/>
                </a:lnTo>
                <a:close/>
                <a:moveTo>
                  <a:pt x="4240081" y="6436551"/>
                </a:moveTo>
                <a:lnTo>
                  <a:pt x="5130991" y="6436551"/>
                </a:lnTo>
                <a:lnTo>
                  <a:pt x="5468457" y="7111483"/>
                </a:lnTo>
                <a:lnTo>
                  <a:pt x="5130991" y="7786415"/>
                </a:lnTo>
                <a:lnTo>
                  <a:pt x="4240081" y="7786415"/>
                </a:lnTo>
                <a:lnTo>
                  <a:pt x="3902615" y="7111483"/>
                </a:lnTo>
                <a:close/>
                <a:moveTo>
                  <a:pt x="1642555" y="6436551"/>
                </a:moveTo>
                <a:lnTo>
                  <a:pt x="2533465" y="6436551"/>
                </a:lnTo>
                <a:lnTo>
                  <a:pt x="2870931" y="7111483"/>
                </a:lnTo>
                <a:lnTo>
                  <a:pt x="2533465" y="7786415"/>
                </a:lnTo>
                <a:lnTo>
                  <a:pt x="1642555" y="7786415"/>
                </a:lnTo>
                <a:lnTo>
                  <a:pt x="1305089" y="7111483"/>
                </a:lnTo>
                <a:close/>
                <a:moveTo>
                  <a:pt x="5537965" y="5719321"/>
                </a:moveTo>
                <a:lnTo>
                  <a:pt x="6428875" y="5719321"/>
                </a:lnTo>
                <a:lnTo>
                  <a:pt x="6766341" y="6394253"/>
                </a:lnTo>
                <a:lnTo>
                  <a:pt x="6428875" y="7069185"/>
                </a:lnTo>
                <a:lnTo>
                  <a:pt x="5537965" y="7069185"/>
                </a:lnTo>
                <a:lnTo>
                  <a:pt x="5200499" y="6394253"/>
                </a:lnTo>
                <a:close/>
                <a:moveTo>
                  <a:pt x="2936808" y="5719321"/>
                </a:moveTo>
                <a:lnTo>
                  <a:pt x="3827718" y="5719321"/>
                </a:lnTo>
                <a:lnTo>
                  <a:pt x="4165184" y="6394253"/>
                </a:lnTo>
                <a:lnTo>
                  <a:pt x="3827718" y="7069185"/>
                </a:lnTo>
                <a:lnTo>
                  <a:pt x="2936808" y="7069185"/>
                </a:lnTo>
                <a:lnTo>
                  <a:pt x="2599342" y="6394253"/>
                </a:lnTo>
                <a:close/>
                <a:moveTo>
                  <a:pt x="339282" y="5719321"/>
                </a:moveTo>
                <a:lnTo>
                  <a:pt x="1230192" y="5719321"/>
                </a:lnTo>
                <a:lnTo>
                  <a:pt x="1567658" y="6394253"/>
                </a:lnTo>
                <a:lnTo>
                  <a:pt x="1230192" y="7069185"/>
                </a:lnTo>
                <a:lnTo>
                  <a:pt x="339282" y="7069185"/>
                </a:lnTo>
                <a:lnTo>
                  <a:pt x="1816" y="6394253"/>
                </a:lnTo>
                <a:close/>
                <a:moveTo>
                  <a:pt x="4240081" y="5006799"/>
                </a:moveTo>
                <a:lnTo>
                  <a:pt x="5130991" y="5006799"/>
                </a:lnTo>
                <a:lnTo>
                  <a:pt x="5468457" y="5681731"/>
                </a:lnTo>
                <a:lnTo>
                  <a:pt x="5130991" y="6356663"/>
                </a:lnTo>
                <a:lnTo>
                  <a:pt x="4240081" y="6356663"/>
                </a:lnTo>
                <a:lnTo>
                  <a:pt x="3902615" y="5681731"/>
                </a:lnTo>
                <a:close/>
                <a:moveTo>
                  <a:pt x="1642555" y="5006799"/>
                </a:moveTo>
                <a:lnTo>
                  <a:pt x="2533465" y="5006799"/>
                </a:lnTo>
                <a:lnTo>
                  <a:pt x="2870931" y="5681731"/>
                </a:lnTo>
                <a:lnTo>
                  <a:pt x="2533465" y="6356663"/>
                </a:lnTo>
                <a:lnTo>
                  <a:pt x="1642555" y="6356663"/>
                </a:lnTo>
                <a:lnTo>
                  <a:pt x="1305089" y="5681731"/>
                </a:lnTo>
                <a:close/>
                <a:moveTo>
                  <a:pt x="2936808" y="4289571"/>
                </a:moveTo>
                <a:lnTo>
                  <a:pt x="3827718" y="4289571"/>
                </a:lnTo>
                <a:lnTo>
                  <a:pt x="4165184" y="4964502"/>
                </a:lnTo>
                <a:lnTo>
                  <a:pt x="3827718" y="5639433"/>
                </a:lnTo>
                <a:lnTo>
                  <a:pt x="2936808" y="5639433"/>
                </a:lnTo>
                <a:lnTo>
                  <a:pt x="2599342" y="4964502"/>
                </a:lnTo>
                <a:close/>
                <a:moveTo>
                  <a:pt x="339282" y="4289571"/>
                </a:moveTo>
                <a:lnTo>
                  <a:pt x="1230192" y="4289571"/>
                </a:lnTo>
                <a:lnTo>
                  <a:pt x="1567658" y="4964502"/>
                </a:lnTo>
                <a:lnTo>
                  <a:pt x="1230192" y="5639433"/>
                </a:lnTo>
                <a:lnTo>
                  <a:pt x="339282" y="5639433"/>
                </a:lnTo>
                <a:lnTo>
                  <a:pt x="1816" y="4964502"/>
                </a:lnTo>
                <a:close/>
                <a:moveTo>
                  <a:pt x="5537965" y="4289570"/>
                </a:moveTo>
                <a:lnTo>
                  <a:pt x="6428875" y="4289570"/>
                </a:lnTo>
                <a:lnTo>
                  <a:pt x="6766341" y="4964502"/>
                </a:lnTo>
                <a:lnTo>
                  <a:pt x="6428875" y="5639433"/>
                </a:lnTo>
                <a:lnTo>
                  <a:pt x="5537965" y="5639433"/>
                </a:lnTo>
                <a:lnTo>
                  <a:pt x="5200499" y="4964502"/>
                </a:lnTo>
                <a:close/>
                <a:moveTo>
                  <a:pt x="1642555" y="3577049"/>
                </a:moveTo>
                <a:lnTo>
                  <a:pt x="2533465" y="3577049"/>
                </a:lnTo>
                <a:lnTo>
                  <a:pt x="2870931" y="4251981"/>
                </a:lnTo>
                <a:lnTo>
                  <a:pt x="2533465" y="4926911"/>
                </a:lnTo>
                <a:lnTo>
                  <a:pt x="1642555" y="4926911"/>
                </a:lnTo>
                <a:lnTo>
                  <a:pt x="1305089" y="4251981"/>
                </a:lnTo>
                <a:close/>
                <a:moveTo>
                  <a:pt x="4240081" y="3577048"/>
                </a:moveTo>
                <a:lnTo>
                  <a:pt x="5130991" y="3577048"/>
                </a:lnTo>
                <a:lnTo>
                  <a:pt x="5468457" y="4251981"/>
                </a:lnTo>
                <a:lnTo>
                  <a:pt x="5130991" y="4926911"/>
                </a:lnTo>
                <a:lnTo>
                  <a:pt x="4240081" y="4926911"/>
                </a:lnTo>
                <a:lnTo>
                  <a:pt x="3902615" y="4251981"/>
                </a:lnTo>
                <a:close/>
                <a:moveTo>
                  <a:pt x="339282" y="2859820"/>
                </a:moveTo>
                <a:lnTo>
                  <a:pt x="1230192" y="2859820"/>
                </a:lnTo>
                <a:lnTo>
                  <a:pt x="1567658" y="3534753"/>
                </a:lnTo>
                <a:lnTo>
                  <a:pt x="1230192" y="4209684"/>
                </a:lnTo>
                <a:lnTo>
                  <a:pt x="339282" y="4209684"/>
                </a:lnTo>
                <a:lnTo>
                  <a:pt x="1816" y="3534753"/>
                </a:lnTo>
                <a:close/>
                <a:moveTo>
                  <a:pt x="2936808" y="2859819"/>
                </a:moveTo>
                <a:lnTo>
                  <a:pt x="3827718" y="2859819"/>
                </a:lnTo>
                <a:lnTo>
                  <a:pt x="4165184" y="3534752"/>
                </a:lnTo>
                <a:lnTo>
                  <a:pt x="3827718" y="4209683"/>
                </a:lnTo>
                <a:lnTo>
                  <a:pt x="2936808" y="4209683"/>
                </a:lnTo>
                <a:lnTo>
                  <a:pt x="2599342" y="3534752"/>
                </a:lnTo>
                <a:close/>
                <a:moveTo>
                  <a:pt x="5537965" y="2859818"/>
                </a:moveTo>
                <a:lnTo>
                  <a:pt x="6428875" y="2859818"/>
                </a:lnTo>
                <a:lnTo>
                  <a:pt x="6766341" y="3534750"/>
                </a:lnTo>
                <a:lnTo>
                  <a:pt x="6428875" y="4209682"/>
                </a:lnTo>
                <a:lnTo>
                  <a:pt x="5537965" y="4209682"/>
                </a:lnTo>
                <a:lnTo>
                  <a:pt x="5200499" y="3534750"/>
                </a:lnTo>
                <a:close/>
                <a:moveTo>
                  <a:pt x="1642555" y="2147298"/>
                </a:moveTo>
                <a:lnTo>
                  <a:pt x="2533465" y="2147298"/>
                </a:lnTo>
                <a:lnTo>
                  <a:pt x="2870931" y="2822230"/>
                </a:lnTo>
                <a:lnTo>
                  <a:pt x="2533465" y="3497161"/>
                </a:lnTo>
                <a:lnTo>
                  <a:pt x="1642555" y="3497161"/>
                </a:lnTo>
                <a:lnTo>
                  <a:pt x="1305089" y="2822230"/>
                </a:lnTo>
                <a:close/>
                <a:moveTo>
                  <a:pt x="4240081" y="2147297"/>
                </a:moveTo>
                <a:lnTo>
                  <a:pt x="5130991" y="2147297"/>
                </a:lnTo>
                <a:lnTo>
                  <a:pt x="5468457" y="2822229"/>
                </a:lnTo>
                <a:lnTo>
                  <a:pt x="5130991" y="3497160"/>
                </a:lnTo>
                <a:lnTo>
                  <a:pt x="4240081" y="3497160"/>
                </a:lnTo>
                <a:lnTo>
                  <a:pt x="3902615" y="2822229"/>
                </a:lnTo>
                <a:close/>
                <a:moveTo>
                  <a:pt x="339282" y="1430068"/>
                </a:moveTo>
                <a:lnTo>
                  <a:pt x="1230192" y="1430068"/>
                </a:lnTo>
                <a:lnTo>
                  <a:pt x="1567658" y="2105000"/>
                </a:lnTo>
                <a:lnTo>
                  <a:pt x="1230192" y="2779932"/>
                </a:lnTo>
                <a:lnTo>
                  <a:pt x="339282" y="2779932"/>
                </a:lnTo>
                <a:lnTo>
                  <a:pt x="1816" y="2105000"/>
                </a:lnTo>
                <a:close/>
                <a:moveTo>
                  <a:pt x="2936808" y="1430067"/>
                </a:moveTo>
                <a:lnTo>
                  <a:pt x="3827718" y="1430067"/>
                </a:lnTo>
                <a:lnTo>
                  <a:pt x="4165184" y="2104999"/>
                </a:lnTo>
                <a:lnTo>
                  <a:pt x="3827718" y="2779931"/>
                </a:lnTo>
                <a:lnTo>
                  <a:pt x="2936808" y="2779931"/>
                </a:lnTo>
                <a:lnTo>
                  <a:pt x="2599342" y="2104999"/>
                </a:lnTo>
                <a:close/>
                <a:moveTo>
                  <a:pt x="5537965" y="1430066"/>
                </a:moveTo>
                <a:lnTo>
                  <a:pt x="6428875" y="1430066"/>
                </a:lnTo>
                <a:lnTo>
                  <a:pt x="6766341" y="2104998"/>
                </a:lnTo>
                <a:lnTo>
                  <a:pt x="6428875" y="2779930"/>
                </a:lnTo>
                <a:lnTo>
                  <a:pt x="5537965" y="2779930"/>
                </a:lnTo>
                <a:lnTo>
                  <a:pt x="5200499" y="2104998"/>
                </a:lnTo>
                <a:close/>
                <a:moveTo>
                  <a:pt x="1642555" y="717230"/>
                </a:moveTo>
                <a:lnTo>
                  <a:pt x="2533465" y="717230"/>
                </a:lnTo>
                <a:lnTo>
                  <a:pt x="2870931" y="1392162"/>
                </a:lnTo>
                <a:lnTo>
                  <a:pt x="2533465" y="2067094"/>
                </a:lnTo>
                <a:lnTo>
                  <a:pt x="1642555" y="2067094"/>
                </a:lnTo>
                <a:lnTo>
                  <a:pt x="1305089" y="1392162"/>
                </a:lnTo>
                <a:close/>
                <a:moveTo>
                  <a:pt x="4240081" y="717230"/>
                </a:moveTo>
                <a:lnTo>
                  <a:pt x="5130991" y="717230"/>
                </a:lnTo>
                <a:lnTo>
                  <a:pt x="5468457" y="1392162"/>
                </a:lnTo>
                <a:lnTo>
                  <a:pt x="5130991" y="2067094"/>
                </a:lnTo>
                <a:lnTo>
                  <a:pt x="4240081" y="2067094"/>
                </a:lnTo>
                <a:lnTo>
                  <a:pt x="3902615" y="1392162"/>
                </a:lnTo>
                <a:close/>
                <a:moveTo>
                  <a:pt x="339282" y="0"/>
                </a:moveTo>
                <a:lnTo>
                  <a:pt x="1230192" y="0"/>
                </a:lnTo>
                <a:lnTo>
                  <a:pt x="1567658" y="674932"/>
                </a:lnTo>
                <a:lnTo>
                  <a:pt x="1230192" y="1349864"/>
                </a:lnTo>
                <a:lnTo>
                  <a:pt x="339282" y="1349864"/>
                </a:lnTo>
                <a:lnTo>
                  <a:pt x="1816" y="674932"/>
                </a:lnTo>
                <a:close/>
                <a:moveTo>
                  <a:pt x="2936808" y="0"/>
                </a:moveTo>
                <a:lnTo>
                  <a:pt x="3827718" y="0"/>
                </a:lnTo>
                <a:lnTo>
                  <a:pt x="4165184" y="674932"/>
                </a:lnTo>
                <a:lnTo>
                  <a:pt x="3827718" y="1349864"/>
                </a:lnTo>
                <a:lnTo>
                  <a:pt x="2936808" y="1349864"/>
                </a:lnTo>
                <a:lnTo>
                  <a:pt x="2599342" y="674932"/>
                </a:lnTo>
                <a:close/>
                <a:moveTo>
                  <a:pt x="5537965" y="0"/>
                </a:moveTo>
                <a:lnTo>
                  <a:pt x="6428875" y="0"/>
                </a:lnTo>
                <a:lnTo>
                  <a:pt x="6766341" y="674932"/>
                </a:lnTo>
                <a:lnTo>
                  <a:pt x="6428875" y="1349864"/>
                </a:lnTo>
                <a:lnTo>
                  <a:pt x="5537965" y="1349864"/>
                </a:lnTo>
                <a:lnTo>
                  <a:pt x="5200499" y="674932"/>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95737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0616-92C1-3F51-B665-B2454AC630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989A9D-780F-51FD-1FBA-8245C753B6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0A87D-D32C-B3A1-8760-5A30EB6DAB60}"/>
              </a:ext>
            </a:extLst>
          </p:cNvPr>
          <p:cNvSpPr>
            <a:spLocks noGrp="1"/>
          </p:cNvSpPr>
          <p:nvPr>
            <p:ph type="dt" sz="half" idx="10"/>
          </p:nvPr>
        </p:nvSpPr>
        <p:spPr/>
        <p:txBody>
          <a:bodyPr/>
          <a:lstStyle/>
          <a:p>
            <a:fld id="{CD8CC7E1-0DD5-4981-8173-19FF73BDAA11}" type="datetimeFigureOut">
              <a:rPr lang="en-US" smtClean="0"/>
              <a:t>4/29/2026</a:t>
            </a:fld>
            <a:endParaRPr lang="en-US"/>
          </a:p>
        </p:txBody>
      </p:sp>
      <p:sp>
        <p:nvSpPr>
          <p:cNvPr id="5" name="Footer Placeholder 4">
            <a:extLst>
              <a:ext uri="{FF2B5EF4-FFF2-40B4-BE49-F238E27FC236}">
                <a16:creationId xmlns:a16="http://schemas.microsoft.com/office/drawing/2014/main" id="{FBD4F281-C346-2A50-4273-6AF69251D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AF596C-B09F-6430-C1AC-32ED11A77C1A}"/>
              </a:ext>
            </a:extLst>
          </p:cNvPr>
          <p:cNvSpPr>
            <a:spLocks noGrp="1"/>
          </p:cNvSpPr>
          <p:nvPr>
            <p:ph type="sldNum" sz="quarter" idx="12"/>
          </p:nvPr>
        </p:nvSpPr>
        <p:spPr/>
        <p:txBody>
          <a:bodyPr/>
          <a:lstStyle/>
          <a:p>
            <a:fld id="{EBDF6F5F-741C-44F1-BA7C-5B0E72802041}" type="slidenum">
              <a:rPr lang="en-US" smtClean="0"/>
              <a:t>‹#›</a:t>
            </a:fld>
            <a:endParaRPr lang="en-US"/>
          </a:p>
        </p:txBody>
      </p:sp>
    </p:spTree>
    <p:extLst>
      <p:ext uri="{BB962C8B-B14F-4D97-AF65-F5344CB8AC3E}">
        <p14:creationId xmlns:p14="http://schemas.microsoft.com/office/powerpoint/2010/main" val="1312802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SIMPLE">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6154335D-9FB0-9ED5-0036-9DC054CC07AC}"/>
              </a:ext>
            </a:extLst>
          </p:cNvPr>
          <p:cNvSpPr>
            <a:spLocks noGrp="1"/>
          </p:cNvSpPr>
          <p:nvPr>
            <p:ph type="pic" idx="13"/>
          </p:nvPr>
        </p:nvSpPr>
        <p:spPr>
          <a:xfrm>
            <a:off x="0" y="228601"/>
            <a:ext cx="12191999" cy="5715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Rectangle 7">
            <a:extLst>
              <a:ext uri="{FF2B5EF4-FFF2-40B4-BE49-F238E27FC236}">
                <a16:creationId xmlns:a16="http://schemas.microsoft.com/office/drawing/2014/main" id="{6D81387B-300A-CF63-1043-2E354E5714A6}"/>
              </a:ext>
            </a:extLst>
          </p:cNvPr>
          <p:cNvSpPr/>
          <p:nvPr/>
        </p:nvSpPr>
        <p:spPr>
          <a:xfrm>
            <a:off x="0" y="5943600"/>
            <a:ext cx="12192000" cy="914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3A0685-9D60-1DF5-D6B8-8A234B6F0DFC}"/>
              </a:ext>
            </a:extLst>
          </p:cNvPr>
          <p:cNvSpPr>
            <a:spLocks noGrp="1"/>
          </p:cNvSpPr>
          <p:nvPr>
            <p:ph type="ctrTitle"/>
          </p:nvPr>
        </p:nvSpPr>
        <p:spPr>
          <a:xfrm>
            <a:off x="452487" y="3428999"/>
            <a:ext cx="10215513" cy="761427"/>
          </a:xfrm>
          <a:solidFill>
            <a:schemeClr val="tx2">
              <a:alpha val="20000"/>
            </a:schemeClr>
          </a:solidFill>
        </p:spPr>
        <p:txBody>
          <a:bodyPr anchor="t" anchorCtr="0">
            <a:spAutoFit/>
          </a:bodyPr>
          <a:lstStyle>
            <a:lvl1pPr algn="l">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9346836E-7660-0C55-B9E6-4C4BD660CCC0}"/>
              </a:ext>
            </a:extLst>
          </p:cNvPr>
          <p:cNvSpPr/>
          <p:nvPr/>
        </p:nvSpPr>
        <p:spPr>
          <a:xfrm>
            <a:off x="0" y="0"/>
            <a:ext cx="12192000" cy="228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A206EFB1-31B7-D14A-FC41-FA58F113537A}"/>
              </a:ext>
            </a:extLst>
          </p:cNvPr>
          <p:cNvPicPr>
            <a:picLocks noChangeAspect="1"/>
          </p:cNvPicPr>
          <p:nvPr/>
        </p:nvPicPr>
        <p:blipFill>
          <a:blip r:embed="rId2">
            <a:extLst>
              <a:ext uri="{96DAC541-7B7A-43D3-8B79-37D633B846F1}">
                <asvg:svgBlip xmlns:asvg="http://schemas.microsoft.com/office/drawing/2016/SVG/main" r:embed="rId3"/>
              </a:ext>
            </a:extLst>
          </a:blip>
          <a:srcRect l="15" r="15"/>
          <a:stretch/>
        </p:blipFill>
        <p:spPr>
          <a:xfrm>
            <a:off x="567627" y="6157913"/>
            <a:ext cx="4323080" cy="485775"/>
          </a:xfrm>
          <a:prstGeom prst="rect">
            <a:avLst/>
          </a:prstGeom>
        </p:spPr>
      </p:pic>
      <p:sp>
        <p:nvSpPr>
          <p:cNvPr id="4" name="Rectangle 3">
            <a:extLst>
              <a:ext uri="{FF2B5EF4-FFF2-40B4-BE49-F238E27FC236}">
                <a16:creationId xmlns:a16="http://schemas.microsoft.com/office/drawing/2014/main" id="{3F51889C-EB4F-A5E4-EA0B-EC1197DE2B06}"/>
              </a:ext>
            </a:extLst>
          </p:cNvPr>
          <p:cNvSpPr/>
          <p:nvPr userDrawn="1"/>
        </p:nvSpPr>
        <p:spPr>
          <a:xfrm>
            <a:off x="0" y="5943600"/>
            <a:ext cx="12192000" cy="914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3656751-ACF2-68BE-3E9A-BF812EEC33A9}"/>
              </a:ext>
            </a:extLst>
          </p:cNvPr>
          <p:cNvSpPr/>
          <p:nvPr userDrawn="1"/>
        </p:nvSpPr>
        <p:spPr>
          <a:xfrm>
            <a:off x="0" y="0"/>
            <a:ext cx="12192000" cy="228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1D41E6F-3B44-C404-4B4F-67439E93DCD8}"/>
              </a:ext>
            </a:extLst>
          </p:cNvPr>
          <p:cNvPicPr>
            <a:picLocks noChangeAspect="1"/>
          </p:cNvPicPr>
          <p:nvPr userDrawn="1"/>
        </p:nvPicPr>
        <p:blipFill>
          <a:blip r:embed="rId4">
            <a:extLst>
              <a:ext uri="{96DAC541-7B7A-43D3-8B79-37D633B846F1}">
                <asvg:svgBlip xmlns:asvg="http://schemas.microsoft.com/office/drawing/2016/SVG/main" r:embed="rId5"/>
              </a:ext>
            </a:extLst>
          </a:blip>
          <a:srcRect t="88" b="88"/>
          <a:stretch/>
        </p:blipFill>
        <p:spPr>
          <a:xfrm>
            <a:off x="210336" y="6415174"/>
            <a:ext cx="3206065" cy="361107"/>
          </a:xfrm>
          <a:prstGeom prst="rect">
            <a:avLst/>
          </a:prstGeom>
        </p:spPr>
      </p:pic>
    </p:spTree>
    <p:extLst>
      <p:ext uri="{BB962C8B-B14F-4D97-AF65-F5344CB8AC3E}">
        <p14:creationId xmlns:p14="http://schemas.microsoft.com/office/powerpoint/2010/main" val="3430056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DIAGON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3B4B2B-074C-E03D-D789-2CDB3D705C87}"/>
              </a:ext>
            </a:extLst>
          </p:cNvPr>
          <p:cNvSpPr/>
          <p:nvPr/>
        </p:nvSpPr>
        <p:spPr>
          <a:xfrm>
            <a:off x="0" y="-6351"/>
            <a:ext cx="7027545" cy="6864350"/>
          </a:xfrm>
          <a:custGeom>
            <a:avLst/>
            <a:gdLst>
              <a:gd name="connsiteX0" fmla="*/ 0 w 5105400"/>
              <a:gd name="connsiteY0" fmla="*/ 0 h 7237506"/>
              <a:gd name="connsiteX1" fmla="*/ 5105400 w 5105400"/>
              <a:gd name="connsiteY1" fmla="*/ 0 h 7237506"/>
              <a:gd name="connsiteX2" fmla="*/ 5105400 w 5105400"/>
              <a:gd name="connsiteY2" fmla="*/ 7237506 h 7237506"/>
              <a:gd name="connsiteX3" fmla="*/ 0 w 5105400"/>
              <a:gd name="connsiteY3" fmla="*/ 7237506 h 7237506"/>
              <a:gd name="connsiteX4" fmla="*/ 0 w 5105400"/>
              <a:gd name="connsiteY4" fmla="*/ 0 h 7237506"/>
              <a:gd name="connsiteX0" fmla="*/ 0 w 6096000"/>
              <a:gd name="connsiteY0" fmla="*/ 12700 h 7250206"/>
              <a:gd name="connsiteX1" fmla="*/ 6096000 w 6096000"/>
              <a:gd name="connsiteY1" fmla="*/ 0 h 7250206"/>
              <a:gd name="connsiteX2" fmla="*/ 5105400 w 6096000"/>
              <a:gd name="connsiteY2" fmla="*/ 7250206 h 7250206"/>
              <a:gd name="connsiteX3" fmla="*/ 0 w 6096000"/>
              <a:gd name="connsiteY3" fmla="*/ 7250206 h 7250206"/>
              <a:gd name="connsiteX4" fmla="*/ 0 w 6096000"/>
              <a:gd name="connsiteY4" fmla="*/ 12700 h 7250206"/>
              <a:gd name="connsiteX0" fmla="*/ 0 w 6096000"/>
              <a:gd name="connsiteY0" fmla="*/ 0 h 7252611"/>
              <a:gd name="connsiteX1" fmla="*/ 6096000 w 6096000"/>
              <a:gd name="connsiteY1" fmla="*/ 2405 h 7252611"/>
              <a:gd name="connsiteX2" fmla="*/ 5105400 w 6096000"/>
              <a:gd name="connsiteY2" fmla="*/ 7252611 h 7252611"/>
              <a:gd name="connsiteX3" fmla="*/ 0 w 6096000"/>
              <a:gd name="connsiteY3" fmla="*/ 7252611 h 7252611"/>
              <a:gd name="connsiteX4" fmla="*/ 0 w 6096000"/>
              <a:gd name="connsiteY4" fmla="*/ 0 h 7252611"/>
              <a:gd name="connsiteX0" fmla="*/ 0 w 6098755"/>
              <a:gd name="connsiteY0" fmla="*/ 4308 h 7256919"/>
              <a:gd name="connsiteX1" fmla="*/ 6098755 w 6098755"/>
              <a:gd name="connsiteY1" fmla="*/ 0 h 7256919"/>
              <a:gd name="connsiteX2" fmla="*/ 5105400 w 6098755"/>
              <a:gd name="connsiteY2" fmla="*/ 7256919 h 7256919"/>
              <a:gd name="connsiteX3" fmla="*/ 0 w 6098755"/>
              <a:gd name="connsiteY3" fmla="*/ 7256919 h 7256919"/>
              <a:gd name="connsiteX4" fmla="*/ 0 w 6098755"/>
              <a:gd name="connsiteY4" fmla="*/ 4308 h 7256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8755" h="7256919">
                <a:moveTo>
                  <a:pt x="0" y="4308"/>
                </a:moveTo>
                <a:lnTo>
                  <a:pt x="6098755" y="0"/>
                </a:lnTo>
                <a:lnTo>
                  <a:pt x="5105400" y="7256919"/>
                </a:lnTo>
                <a:lnTo>
                  <a:pt x="0" y="7256919"/>
                </a:lnTo>
                <a:lnTo>
                  <a:pt x="0" y="43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3E894E-8A27-89E5-E569-C05075889BC6}"/>
              </a:ext>
            </a:extLst>
          </p:cNvPr>
          <p:cNvSpPr>
            <a:spLocks noGrp="1"/>
          </p:cNvSpPr>
          <p:nvPr>
            <p:ph type="title"/>
          </p:nvPr>
        </p:nvSpPr>
        <p:spPr>
          <a:xfrm>
            <a:off x="567627" y="1341438"/>
            <a:ext cx="5756973" cy="2852737"/>
          </a:xfrm>
        </p:spPr>
        <p:txBody>
          <a:bodyPr anchor="b">
            <a:normAutofit/>
          </a:bodyPr>
          <a:lstStyle>
            <a:lvl1pPr>
              <a:defRPr sz="4800">
                <a:solidFill>
                  <a:schemeClr val="bg1"/>
                </a:solidFill>
              </a:defRPr>
            </a:lvl1pPr>
          </a:lstStyle>
          <a:p>
            <a:r>
              <a:rPr lang="en-US"/>
              <a:t>Click to edit Master title style</a:t>
            </a:r>
            <a:endParaRPr lang="en-US" dirty="0"/>
          </a:p>
        </p:txBody>
      </p:sp>
      <p:sp>
        <p:nvSpPr>
          <p:cNvPr id="17" name="Rectangle 16">
            <a:extLst>
              <a:ext uri="{FF2B5EF4-FFF2-40B4-BE49-F238E27FC236}">
                <a16:creationId xmlns:a16="http://schemas.microsoft.com/office/drawing/2014/main" id="{6340A4D8-831C-7211-2A20-F7D51E13DBAE}"/>
              </a:ext>
            </a:extLst>
          </p:cNvPr>
          <p:cNvSpPr/>
          <p:nvPr/>
        </p:nvSpPr>
        <p:spPr>
          <a:xfrm>
            <a:off x="5880100" y="-2652"/>
            <a:ext cx="6311900" cy="6860652"/>
          </a:xfrm>
          <a:custGeom>
            <a:avLst/>
            <a:gdLst>
              <a:gd name="connsiteX0" fmla="*/ 0 w 6311900"/>
              <a:gd name="connsiteY0" fmla="*/ 0 h 6858000"/>
              <a:gd name="connsiteX1" fmla="*/ 6311900 w 6311900"/>
              <a:gd name="connsiteY1" fmla="*/ 0 h 6858000"/>
              <a:gd name="connsiteX2" fmla="*/ 6311900 w 6311900"/>
              <a:gd name="connsiteY2" fmla="*/ 6858000 h 6858000"/>
              <a:gd name="connsiteX3" fmla="*/ 0 w 6311900"/>
              <a:gd name="connsiteY3" fmla="*/ 6858000 h 6858000"/>
              <a:gd name="connsiteX4" fmla="*/ 0 w 6311900"/>
              <a:gd name="connsiteY4" fmla="*/ 0 h 6858000"/>
              <a:gd name="connsiteX0" fmla="*/ 1714500 w 6311900"/>
              <a:gd name="connsiteY0" fmla="*/ 0 h 6870700"/>
              <a:gd name="connsiteX1" fmla="*/ 6311900 w 6311900"/>
              <a:gd name="connsiteY1" fmla="*/ 12700 h 6870700"/>
              <a:gd name="connsiteX2" fmla="*/ 6311900 w 6311900"/>
              <a:gd name="connsiteY2" fmla="*/ 6870700 h 6870700"/>
              <a:gd name="connsiteX3" fmla="*/ 0 w 6311900"/>
              <a:gd name="connsiteY3" fmla="*/ 6870700 h 6870700"/>
              <a:gd name="connsiteX4" fmla="*/ 1714500 w 6311900"/>
              <a:gd name="connsiteY4" fmla="*/ 0 h 6870700"/>
              <a:gd name="connsiteX0" fmla="*/ 1143000 w 6311900"/>
              <a:gd name="connsiteY0" fmla="*/ 0 h 6870700"/>
              <a:gd name="connsiteX1" fmla="*/ 6311900 w 6311900"/>
              <a:gd name="connsiteY1" fmla="*/ 12700 h 6870700"/>
              <a:gd name="connsiteX2" fmla="*/ 6311900 w 6311900"/>
              <a:gd name="connsiteY2" fmla="*/ 6870700 h 6870700"/>
              <a:gd name="connsiteX3" fmla="*/ 0 w 6311900"/>
              <a:gd name="connsiteY3" fmla="*/ 6870700 h 6870700"/>
              <a:gd name="connsiteX4" fmla="*/ 1143000 w 6311900"/>
              <a:gd name="connsiteY4" fmla="*/ 0 h 6870700"/>
              <a:gd name="connsiteX0" fmla="*/ 1132951 w 6311900"/>
              <a:gd name="connsiteY0" fmla="*/ 0 h 6860652"/>
              <a:gd name="connsiteX1" fmla="*/ 6311900 w 6311900"/>
              <a:gd name="connsiteY1" fmla="*/ 2652 h 6860652"/>
              <a:gd name="connsiteX2" fmla="*/ 6311900 w 6311900"/>
              <a:gd name="connsiteY2" fmla="*/ 6860652 h 6860652"/>
              <a:gd name="connsiteX3" fmla="*/ 0 w 6311900"/>
              <a:gd name="connsiteY3" fmla="*/ 6860652 h 6860652"/>
              <a:gd name="connsiteX4" fmla="*/ 1132951 w 6311900"/>
              <a:gd name="connsiteY4" fmla="*/ 0 h 68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1900" h="6860652">
                <a:moveTo>
                  <a:pt x="1132951" y="0"/>
                </a:moveTo>
                <a:lnTo>
                  <a:pt x="6311900" y="2652"/>
                </a:lnTo>
                <a:lnTo>
                  <a:pt x="6311900" y="6860652"/>
                </a:lnTo>
                <a:lnTo>
                  <a:pt x="0" y="6860652"/>
                </a:lnTo>
                <a:lnTo>
                  <a:pt x="1132951"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362CE2FB-6174-60C7-6FCA-17715E4C533E}"/>
              </a:ext>
            </a:extLst>
          </p:cNvPr>
          <p:cNvPicPr>
            <a:picLocks noChangeAspect="1"/>
          </p:cNvPicPr>
          <p:nvPr userDrawn="1"/>
        </p:nvPicPr>
        <p:blipFill>
          <a:blip r:embed="rId2">
            <a:extLst>
              <a:ext uri="{96DAC541-7B7A-43D3-8B79-37D633B846F1}">
                <asvg:svgBlip xmlns:asvg="http://schemas.microsoft.com/office/drawing/2016/SVG/main" r:embed="rId3"/>
              </a:ext>
            </a:extLst>
          </a:blip>
          <a:srcRect t="88" b="88"/>
          <a:stretch/>
        </p:blipFill>
        <p:spPr>
          <a:xfrm>
            <a:off x="210336" y="6415174"/>
            <a:ext cx="3206065" cy="361107"/>
          </a:xfrm>
          <a:prstGeom prst="rect">
            <a:avLst/>
          </a:prstGeom>
        </p:spPr>
      </p:pic>
    </p:spTree>
    <p:extLst>
      <p:ext uri="{BB962C8B-B14F-4D97-AF65-F5344CB8AC3E}">
        <p14:creationId xmlns:p14="http://schemas.microsoft.com/office/powerpoint/2010/main" val="84390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WAVE BA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E894E-8A27-89E5-E569-C05075889BC6}"/>
              </a:ext>
            </a:extLst>
          </p:cNvPr>
          <p:cNvSpPr>
            <a:spLocks noGrp="1"/>
          </p:cNvSpPr>
          <p:nvPr>
            <p:ph type="title"/>
          </p:nvPr>
        </p:nvSpPr>
        <p:spPr>
          <a:xfrm>
            <a:off x="567627" y="3429000"/>
            <a:ext cx="10972800" cy="1566862"/>
          </a:xfrm>
        </p:spPr>
        <p:txBody>
          <a:bodyPr anchor="b">
            <a:normAutofit/>
          </a:bodyPr>
          <a:lstStyle>
            <a:lvl1pPr>
              <a:defRPr sz="4800">
                <a:solidFill>
                  <a:schemeClr val="tx2"/>
                </a:solidFill>
              </a:defRPr>
            </a:lvl1pPr>
          </a:lstStyle>
          <a:p>
            <a:r>
              <a:rPr lang="en-US"/>
              <a:t>Click to edit Master title style</a:t>
            </a:r>
            <a:endParaRPr lang="en-US" dirty="0"/>
          </a:p>
        </p:txBody>
      </p:sp>
      <p:sp>
        <p:nvSpPr>
          <p:cNvPr id="29" name="Freeform: Shape 28">
            <a:extLst>
              <a:ext uri="{FF2B5EF4-FFF2-40B4-BE49-F238E27FC236}">
                <a16:creationId xmlns:a16="http://schemas.microsoft.com/office/drawing/2014/main" id="{C57067B9-63FB-B5A6-7E5B-A7906AACCED3}"/>
              </a:ext>
            </a:extLst>
          </p:cNvPr>
          <p:cNvSpPr/>
          <p:nvPr/>
        </p:nvSpPr>
        <p:spPr>
          <a:xfrm>
            <a:off x="64107" y="-793943"/>
            <a:ext cx="12179279" cy="4562646"/>
          </a:xfrm>
          <a:custGeom>
            <a:avLst/>
            <a:gdLst>
              <a:gd name="connsiteX0" fmla="*/ 10061027 w 12179279"/>
              <a:gd name="connsiteY0" fmla="*/ 1205355 h 4562646"/>
              <a:gd name="connsiteX1" fmla="*/ 9900943 w 12179279"/>
              <a:gd name="connsiteY1" fmla="*/ 4554328 h 4562646"/>
              <a:gd name="connsiteX2" fmla="*/ 9874469 w 12179279"/>
              <a:gd name="connsiteY2" fmla="*/ 4556320 h 4562646"/>
              <a:gd name="connsiteX3" fmla="*/ 9493509 w 12179279"/>
              <a:gd name="connsiteY3" fmla="*/ 4562053 h 4562646"/>
              <a:gd name="connsiteX4" fmla="*/ 9243817 w 12179279"/>
              <a:gd name="connsiteY4" fmla="*/ 4552283 h 4562646"/>
              <a:gd name="connsiteX5" fmla="*/ 9403027 w 12179279"/>
              <a:gd name="connsiteY5" fmla="*/ 1221587 h 4562646"/>
              <a:gd name="connsiteX6" fmla="*/ 9493511 w 12179279"/>
              <a:gd name="connsiteY6" fmla="*/ 1225128 h 4562646"/>
              <a:gd name="connsiteX7" fmla="*/ 9874471 w 12179279"/>
              <a:gd name="connsiteY7" fmla="*/ 1219394 h 4562646"/>
              <a:gd name="connsiteX8" fmla="*/ 8377039 w 12179279"/>
              <a:gd name="connsiteY8" fmla="*/ 1131074 h 4562646"/>
              <a:gd name="connsiteX9" fmla="*/ 8731587 w 12179279"/>
              <a:gd name="connsiteY9" fmla="*/ 1176965 h 4562646"/>
              <a:gd name="connsiteX10" fmla="*/ 9030819 w 12179279"/>
              <a:gd name="connsiteY10" fmla="*/ 1203086 h 4562646"/>
              <a:gd name="connsiteX11" fmla="*/ 8871975 w 12179279"/>
              <a:gd name="connsiteY11" fmla="*/ 4526145 h 4562646"/>
              <a:gd name="connsiteX12" fmla="*/ 8731587 w 12179279"/>
              <a:gd name="connsiteY12" fmla="*/ 4513891 h 4562646"/>
              <a:gd name="connsiteX13" fmla="*/ 8350627 w 12179279"/>
              <a:gd name="connsiteY13" fmla="*/ 4464581 h 4562646"/>
              <a:gd name="connsiteX14" fmla="*/ 8218737 w 12179279"/>
              <a:gd name="connsiteY14" fmla="*/ 4442746 h 4562646"/>
              <a:gd name="connsiteX15" fmla="*/ 11099579 w 12179279"/>
              <a:gd name="connsiteY15" fmla="*/ 1033073 h 4562646"/>
              <a:gd name="connsiteX16" fmla="*/ 10938193 w 12179279"/>
              <a:gd name="connsiteY16" fmla="*/ 4409254 h 4562646"/>
              <a:gd name="connsiteX17" fmla="*/ 10636389 w 12179279"/>
              <a:gd name="connsiteY17" fmla="*/ 4473755 h 4562646"/>
              <a:gd name="connsiteX18" fmla="*/ 10275445 w 12179279"/>
              <a:gd name="connsiteY18" fmla="*/ 4524820 h 4562646"/>
              <a:gd name="connsiteX19" fmla="*/ 10436039 w 12179279"/>
              <a:gd name="connsiteY19" fmla="*/ 1165174 h 4562646"/>
              <a:gd name="connsiteX20" fmla="*/ 10636391 w 12179279"/>
              <a:gd name="connsiteY20" fmla="*/ 1136829 h 4562646"/>
              <a:gd name="connsiteX21" fmla="*/ 11017351 w 12179279"/>
              <a:gd name="connsiteY21" fmla="*/ 1055411 h 4562646"/>
              <a:gd name="connsiteX22" fmla="*/ 7355907 w 12179279"/>
              <a:gd name="connsiteY22" fmla="*/ 938893 h 4562646"/>
              <a:gd name="connsiteX23" fmla="*/ 7588707 w 12179279"/>
              <a:gd name="connsiteY23" fmla="*/ 990048 h 4562646"/>
              <a:gd name="connsiteX24" fmla="*/ 7969667 w 12179279"/>
              <a:gd name="connsiteY24" fmla="*/ 1064585 h 4562646"/>
              <a:gd name="connsiteX25" fmla="*/ 8006831 w 12179279"/>
              <a:gd name="connsiteY25" fmla="*/ 1070738 h 4562646"/>
              <a:gd name="connsiteX26" fmla="*/ 7848747 w 12179279"/>
              <a:gd name="connsiteY26" fmla="*/ 4377852 h 4562646"/>
              <a:gd name="connsiteX27" fmla="*/ 7588705 w 12179279"/>
              <a:gd name="connsiteY27" fmla="*/ 4326973 h 4562646"/>
              <a:gd name="connsiteX28" fmla="*/ 7207745 w 12179279"/>
              <a:gd name="connsiteY28" fmla="*/ 4243262 h 4562646"/>
              <a:gd name="connsiteX29" fmla="*/ 7198067 w 12179279"/>
              <a:gd name="connsiteY29" fmla="*/ 4240960 h 4562646"/>
              <a:gd name="connsiteX30" fmla="*/ 6337395 w 12179279"/>
              <a:gd name="connsiteY30" fmla="*/ 692002 h 4562646"/>
              <a:gd name="connsiteX31" fmla="*/ 6826787 w 12179279"/>
              <a:gd name="connsiteY31" fmla="*/ 815744 h 4562646"/>
              <a:gd name="connsiteX32" fmla="*/ 6986883 w 12179279"/>
              <a:gd name="connsiteY32" fmla="*/ 853815 h 4562646"/>
              <a:gd name="connsiteX33" fmla="*/ 6829167 w 12179279"/>
              <a:gd name="connsiteY33" fmla="*/ 4153236 h 4562646"/>
              <a:gd name="connsiteX34" fmla="*/ 6826785 w 12179279"/>
              <a:gd name="connsiteY34" fmla="*/ 4152670 h 4562646"/>
              <a:gd name="connsiteX35" fmla="*/ 6179791 w 12179279"/>
              <a:gd name="connsiteY35" fmla="*/ 3989078 h 4562646"/>
              <a:gd name="connsiteX36" fmla="*/ 12149239 w 12179279"/>
              <a:gd name="connsiteY36" fmla="*/ 628479 h 4562646"/>
              <a:gd name="connsiteX37" fmla="*/ 11985909 w 12179279"/>
              <a:gd name="connsiteY37" fmla="*/ 4045419 h 4562646"/>
              <a:gd name="connsiteX38" fmla="*/ 11969751 w 12179279"/>
              <a:gd name="connsiteY38" fmla="*/ 4053335 h 4562646"/>
              <a:gd name="connsiteX39" fmla="*/ 11398311 w 12179279"/>
              <a:gd name="connsiteY39" fmla="*/ 4281104 h 4562646"/>
              <a:gd name="connsiteX40" fmla="*/ 11316189 w 12179279"/>
              <a:gd name="connsiteY40" fmla="*/ 4306750 h 4562646"/>
              <a:gd name="connsiteX41" fmla="*/ 11478279 w 12179279"/>
              <a:gd name="connsiteY41" fmla="*/ 915834 h 4562646"/>
              <a:gd name="connsiteX42" fmla="*/ 11588791 w 12179279"/>
              <a:gd name="connsiteY42" fmla="*/ 876664 h 4562646"/>
              <a:gd name="connsiteX43" fmla="*/ 11969751 w 12179279"/>
              <a:gd name="connsiteY43" fmla="*/ 716408 h 4562646"/>
              <a:gd name="connsiteX44" fmla="*/ 5319383 w 12179279"/>
              <a:gd name="connsiteY44" fmla="*/ 434599 h 4562646"/>
              <a:gd name="connsiteX45" fmla="*/ 5968759 w 12179279"/>
              <a:gd name="connsiteY45" fmla="*/ 598793 h 4562646"/>
              <a:gd name="connsiteX46" fmla="*/ 5811155 w 12179279"/>
              <a:gd name="connsiteY46" fmla="*/ 3895868 h 4562646"/>
              <a:gd name="connsiteX47" fmla="*/ 5302943 w 12179279"/>
              <a:gd name="connsiteY47" fmla="*/ 3767368 h 4562646"/>
              <a:gd name="connsiteX48" fmla="*/ 5161679 w 12179279"/>
              <a:gd name="connsiteY48" fmla="*/ 3733775 h 4562646"/>
              <a:gd name="connsiteX49" fmla="*/ 832880 w 12179279"/>
              <a:gd name="connsiteY49" fmla="*/ 270323 h 4562646"/>
              <a:gd name="connsiteX50" fmla="*/ 670832 w 12179279"/>
              <a:gd name="connsiteY50" fmla="*/ 3660409 h 4562646"/>
              <a:gd name="connsiteX51" fmla="*/ 540940 w 12179279"/>
              <a:gd name="connsiteY51" fmla="*/ 3706448 h 4562646"/>
              <a:gd name="connsiteX52" fmla="*/ 159979 w 12179279"/>
              <a:gd name="connsiteY52" fmla="*/ 3866704 h 4562646"/>
              <a:gd name="connsiteX53" fmla="*/ 0 w 12179279"/>
              <a:gd name="connsiteY53" fmla="*/ 3945077 h 4562646"/>
              <a:gd name="connsiteX54" fmla="*/ 163323 w 12179279"/>
              <a:gd name="connsiteY54" fmla="*/ 528296 h 4562646"/>
              <a:gd name="connsiteX55" fmla="*/ 350461 w 12179279"/>
              <a:gd name="connsiteY55" fmla="*/ 445350 h 4562646"/>
              <a:gd name="connsiteX56" fmla="*/ 731421 w 12179279"/>
              <a:gd name="connsiteY56" fmla="*/ 302008 h 4562646"/>
              <a:gd name="connsiteX57" fmla="*/ 4299851 w 12179279"/>
              <a:gd name="connsiteY57" fmla="*/ 208952 h 4562646"/>
              <a:gd name="connsiteX58" fmla="*/ 4541023 w 12179279"/>
              <a:gd name="connsiteY58" fmla="*/ 256139 h 4562646"/>
              <a:gd name="connsiteX59" fmla="*/ 4921983 w 12179279"/>
              <a:gd name="connsiteY59" fmla="*/ 339851 h 4562646"/>
              <a:gd name="connsiteX60" fmla="*/ 4950495 w 12179279"/>
              <a:gd name="connsiteY60" fmla="*/ 346630 h 4562646"/>
              <a:gd name="connsiteX61" fmla="*/ 4792669 w 12179279"/>
              <a:gd name="connsiteY61" fmla="*/ 3648361 h 4562646"/>
              <a:gd name="connsiteX62" fmla="*/ 4541023 w 12179279"/>
              <a:gd name="connsiteY62" fmla="*/ 3593065 h 4562646"/>
              <a:gd name="connsiteX63" fmla="*/ 4160063 w 12179279"/>
              <a:gd name="connsiteY63" fmla="*/ 3518527 h 4562646"/>
              <a:gd name="connsiteX64" fmla="*/ 4141795 w 12179279"/>
              <a:gd name="connsiteY64" fmla="*/ 3515503 h 4562646"/>
              <a:gd name="connsiteX65" fmla="*/ 3276723 w 12179279"/>
              <a:gd name="connsiteY65" fmla="*/ 58622 h 4562646"/>
              <a:gd name="connsiteX66" fmla="*/ 3398143 w 12179279"/>
              <a:gd name="connsiteY66" fmla="*/ 69222 h 4562646"/>
              <a:gd name="connsiteX67" fmla="*/ 3779103 w 12179279"/>
              <a:gd name="connsiteY67" fmla="*/ 118531 h 4562646"/>
              <a:gd name="connsiteX68" fmla="*/ 3929891 w 12179279"/>
              <a:gd name="connsiteY68" fmla="*/ 143495 h 4562646"/>
              <a:gd name="connsiteX69" fmla="*/ 3771623 w 12179279"/>
              <a:gd name="connsiteY69" fmla="*/ 3454489 h 4562646"/>
              <a:gd name="connsiteX70" fmla="*/ 3398141 w 12179279"/>
              <a:gd name="connsiteY70" fmla="*/ 3406147 h 4562646"/>
              <a:gd name="connsiteX71" fmla="*/ 3117877 w 12179279"/>
              <a:gd name="connsiteY71" fmla="*/ 3381682 h 4562646"/>
              <a:gd name="connsiteX72" fmla="*/ 1873461 w 12179279"/>
              <a:gd name="connsiteY72" fmla="*/ 55580 h 4562646"/>
              <a:gd name="connsiteX73" fmla="*/ 1712868 w 12179279"/>
              <a:gd name="connsiteY73" fmla="*/ 3415225 h 4562646"/>
              <a:gd name="connsiteX74" fmla="*/ 1493340 w 12179279"/>
              <a:gd name="connsiteY74" fmla="*/ 3446283 h 4562646"/>
              <a:gd name="connsiteX75" fmla="*/ 1112380 w 12179279"/>
              <a:gd name="connsiteY75" fmla="*/ 3527701 h 4562646"/>
              <a:gd name="connsiteX76" fmla="*/ 1049449 w 12179279"/>
              <a:gd name="connsiteY76" fmla="*/ 3544797 h 4562646"/>
              <a:gd name="connsiteX77" fmla="*/ 1210778 w 12179279"/>
              <a:gd name="connsiteY77" fmla="*/ 169746 h 4562646"/>
              <a:gd name="connsiteX78" fmla="*/ 1493341 w 12179279"/>
              <a:gd name="connsiteY78" fmla="*/ 109357 h 4562646"/>
              <a:gd name="connsiteX79" fmla="*/ 2636222 w 12179279"/>
              <a:gd name="connsiteY79" fmla="*/ 21059 h 4562646"/>
              <a:gd name="connsiteX80" fmla="*/ 2904923 w 12179279"/>
              <a:gd name="connsiteY80" fmla="*/ 31574 h 4562646"/>
              <a:gd name="connsiteX81" fmla="*/ 2745715 w 12179279"/>
              <a:gd name="connsiteY81" fmla="*/ 3362269 h 4562646"/>
              <a:gd name="connsiteX82" fmla="*/ 2636221 w 12179279"/>
              <a:gd name="connsiteY82" fmla="*/ 3357985 h 4562646"/>
              <a:gd name="connsiteX83" fmla="*/ 2255261 w 12179279"/>
              <a:gd name="connsiteY83" fmla="*/ 3363718 h 4562646"/>
              <a:gd name="connsiteX84" fmla="*/ 2087819 w 12179279"/>
              <a:gd name="connsiteY84" fmla="*/ 3376319 h 4562646"/>
              <a:gd name="connsiteX85" fmla="*/ 2247901 w 12179279"/>
              <a:gd name="connsiteY85" fmla="*/ 27346 h 4562646"/>
              <a:gd name="connsiteX86" fmla="*/ 2255262 w 12179279"/>
              <a:gd name="connsiteY86" fmla="*/ 26792 h 4562646"/>
              <a:gd name="connsiteX87" fmla="*/ 2636222 w 12179279"/>
              <a:gd name="connsiteY87" fmla="*/ 21059 h 4562646"/>
              <a:gd name="connsiteX88" fmla="*/ 12160231 w 12179279"/>
              <a:gd name="connsiteY88" fmla="*/ 0 h 4562646"/>
              <a:gd name="connsiteX89" fmla="*/ 12179279 w 12179279"/>
              <a:gd name="connsiteY89" fmla="*/ 0 h 4562646"/>
              <a:gd name="connsiteX90" fmla="*/ 12160231 w 12179279"/>
              <a:gd name="connsiteY90" fmla="*/ 398492 h 456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2179279" h="4562646">
                <a:moveTo>
                  <a:pt x="10061027" y="1205355"/>
                </a:moveTo>
                <a:lnTo>
                  <a:pt x="9900943" y="4554328"/>
                </a:lnTo>
                <a:lnTo>
                  <a:pt x="9874469" y="4556320"/>
                </a:lnTo>
                <a:cubicBezTo>
                  <a:pt x="9747481" y="4561926"/>
                  <a:pt x="9620495" y="4563710"/>
                  <a:pt x="9493509" y="4562053"/>
                </a:cubicBezTo>
                <a:lnTo>
                  <a:pt x="9243817" y="4552283"/>
                </a:lnTo>
                <a:lnTo>
                  <a:pt x="9403027" y="1221587"/>
                </a:lnTo>
                <a:lnTo>
                  <a:pt x="9493511" y="1225128"/>
                </a:lnTo>
                <a:cubicBezTo>
                  <a:pt x="9620495" y="1226784"/>
                  <a:pt x="9747483" y="1225000"/>
                  <a:pt x="9874471" y="1219394"/>
                </a:cubicBezTo>
                <a:close/>
                <a:moveTo>
                  <a:pt x="8377039" y="1131074"/>
                </a:moveTo>
                <a:lnTo>
                  <a:pt x="8731587" y="1176965"/>
                </a:lnTo>
                <a:lnTo>
                  <a:pt x="9030819" y="1203086"/>
                </a:lnTo>
                <a:lnTo>
                  <a:pt x="8871975" y="4526145"/>
                </a:lnTo>
                <a:lnTo>
                  <a:pt x="8731587" y="4513891"/>
                </a:lnTo>
                <a:cubicBezTo>
                  <a:pt x="8604601" y="4500002"/>
                  <a:pt x="8477613" y="4483438"/>
                  <a:pt x="8350627" y="4464581"/>
                </a:cubicBezTo>
                <a:lnTo>
                  <a:pt x="8218737" y="4442746"/>
                </a:lnTo>
                <a:close/>
                <a:moveTo>
                  <a:pt x="11099579" y="1033073"/>
                </a:moveTo>
                <a:lnTo>
                  <a:pt x="10938193" y="4409254"/>
                </a:lnTo>
                <a:lnTo>
                  <a:pt x="10636389" y="4473755"/>
                </a:lnTo>
                <a:lnTo>
                  <a:pt x="10275445" y="4524820"/>
                </a:lnTo>
                <a:lnTo>
                  <a:pt x="10436039" y="1165174"/>
                </a:lnTo>
                <a:lnTo>
                  <a:pt x="10636391" y="1136829"/>
                </a:lnTo>
                <a:cubicBezTo>
                  <a:pt x="10763379" y="1114404"/>
                  <a:pt x="10890363" y="1087392"/>
                  <a:pt x="11017351" y="1055411"/>
                </a:cubicBezTo>
                <a:close/>
                <a:moveTo>
                  <a:pt x="7355907" y="938893"/>
                </a:moveTo>
                <a:lnTo>
                  <a:pt x="7588707" y="990048"/>
                </a:lnTo>
                <a:cubicBezTo>
                  <a:pt x="7715695" y="1016550"/>
                  <a:pt x="7842679" y="1041523"/>
                  <a:pt x="7969667" y="1064585"/>
                </a:cubicBezTo>
                <a:lnTo>
                  <a:pt x="8006831" y="1070738"/>
                </a:lnTo>
                <a:lnTo>
                  <a:pt x="7848747" y="4377852"/>
                </a:lnTo>
                <a:lnTo>
                  <a:pt x="7588705" y="4326973"/>
                </a:lnTo>
                <a:cubicBezTo>
                  <a:pt x="7461719" y="4300471"/>
                  <a:pt x="7334733" y="4272440"/>
                  <a:pt x="7207745" y="4243262"/>
                </a:cubicBezTo>
                <a:lnTo>
                  <a:pt x="7198067" y="4240960"/>
                </a:lnTo>
                <a:close/>
                <a:moveTo>
                  <a:pt x="6337395" y="692002"/>
                </a:moveTo>
                <a:lnTo>
                  <a:pt x="6826787" y="815744"/>
                </a:lnTo>
                <a:lnTo>
                  <a:pt x="6986883" y="853815"/>
                </a:lnTo>
                <a:lnTo>
                  <a:pt x="6829167" y="4153236"/>
                </a:lnTo>
                <a:lnTo>
                  <a:pt x="6826785" y="4152670"/>
                </a:lnTo>
                <a:lnTo>
                  <a:pt x="6179791" y="3989078"/>
                </a:lnTo>
                <a:close/>
                <a:moveTo>
                  <a:pt x="12149239" y="628479"/>
                </a:moveTo>
                <a:lnTo>
                  <a:pt x="11985909" y="4045419"/>
                </a:lnTo>
                <a:lnTo>
                  <a:pt x="11969751" y="4053335"/>
                </a:lnTo>
                <a:cubicBezTo>
                  <a:pt x="11779271" y="4142159"/>
                  <a:pt x="11588791" y="4217652"/>
                  <a:pt x="11398311" y="4281104"/>
                </a:cubicBezTo>
                <a:lnTo>
                  <a:pt x="11316189" y="4306750"/>
                </a:lnTo>
                <a:lnTo>
                  <a:pt x="11478279" y="915834"/>
                </a:lnTo>
                <a:lnTo>
                  <a:pt x="11588791" y="876664"/>
                </a:lnTo>
                <a:cubicBezTo>
                  <a:pt x="11715779" y="828916"/>
                  <a:pt x="11842767" y="775624"/>
                  <a:pt x="11969751" y="716408"/>
                </a:cubicBezTo>
                <a:close/>
                <a:moveTo>
                  <a:pt x="5319383" y="434599"/>
                </a:moveTo>
                <a:lnTo>
                  <a:pt x="5968759" y="598793"/>
                </a:lnTo>
                <a:lnTo>
                  <a:pt x="5811155" y="3895868"/>
                </a:lnTo>
                <a:lnTo>
                  <a:pt x="5302943" y="3767368"/>
                </a:lnTo>
                <a:lnTo>
                  <a:pt x="5161679" y="3733775"/>
                </a:lnTo>
                <a:close/>
                <a:moveTo>
                  <a:pt x="832880" y="270323"/>
                </a:moveTo>
                <a:lnTo>
                  <a:pt x="670832" y="3660409"/>
                </a:lnTo>
                <a:lnTo>
                  <a:pt x="540940" y="3706448"/>
                </a:lnTo>
                <a:cubicBezTo>
                  <a:pt x="413953" y="3754197"/>
                  <a:pt x="286966" y="3807488"/>
                  <a:pt x="159979" y="3866704"/>
                </a:cubicBezTo>
                <a:lnTo>
                  <a:pt x="0" y="3945077"/>
                </a:lnTo>
                <a:lnTo>
                  <a:pt x="163323" y="528296"/>
                </a:lnTo>
                <a:lnTo>
                  <a:pt x="350461" y="445350"/>
                </a:lnTo>
                <a:cubicBezTo>
                  <a:pt x="477447" y="391963"/>
                  <a:pt x="604434" y="344310"/>
                  <a:pt x="731421" y="302008"/>
                </a:cubicBezTo>
                <a:close/>
                <a:moveTo>
                  <a:pt x="4299851" y="208952"/>
                </a:moveTo>
                <a:lnTo>
                  <a:pt x="4541023" y="256139"/>
                </a:lnTo>
                <a:cubicBezTo>
                  <a:pt x="4668011" y="282641"/>
                  <a:pt x="4794999" y="310673"/>
                  <a:pt x="4921983" y="339851"/>
                </a:cubicBezTo>
                <a:lnTo>
                  <a:pt x="4950495" y="346630"/>
                </a:lnTo>
                <a:lnTo>
                  <a:pt x="4792669" y="3648361"/>
                </a:lnTo>
                <a:lnTo>
                  <a:pt x="4541023" y="3593065"/>
                </a:lnTo>
                <a:cubicBezTo>
                  <a:pt x="4414037" y="3566562"/>
                  <a:pt x="4287049" y="3541589"/>
                  <a:pt x="4160063" y="3518527"/>
                </a:cubicBezTo>
                <a:lnTo>
                  <a:pt x="4141795" y="3515503"/>
                </a:lnTo>
                <a:close/>
                <a:moveTo>
                  <a:pt x="3276723" y="58622"/>
                </a:moveTo>
                <a:lnTo>
                  <a:pt x="3398143" y="69222"/>
                </a:lnTo>
                <a:cubicBezTo>
                  <a:pt x="3525131" y="83110"/>
                  <a:pt x="3652115" y="99674"/>
                  <a:pt x="3779103" y="118531"/>
                </a:cubicBezTo>
                <a:lnTo>
                  <a:pt x="3929891" y="143495"/>
                </a:lnTo>
                <a:lnTo>
                  <a:pt x="3771623" y="3454489"/>
                </a:lnTo>
                <a:lnTo>
                  <a:pt x="3398141" y="3406147"/>
                </a:lnTo>
                <a:lnTo>
                  <a:pt x="3117877" y="3381682"/>
                </a:lnTo>
                <a:close/>
                <a:moveTo>
                  <a:pt x="1873461" y="55580"/>
                </a:moveTo>
                <a:lnTo>
                  <a:pt x="1712868" y="3415225"/>
                </a:lnTo>
                <a:lnTo>
                  <a:pt x="1493340" y="3446283"/>
                </a:lnTo>
                <a:cubicBezTo>
                  <a:pt x="1366354" y="3468708"/>
                  <a:pt x="1239367" y="3495720"/>
                  <a:pt x="1112380" y="3527701"/>
                </a:cubicBezTo>
                <a:lnTo>
                  <a:pt x="1049449" y="3544797"/>
                </a:lnTo>
                <a:lnTo>
                  <a:pt x="1210778" y="169746"/>
                </a:lnTo>
                <a:lnTo>
                  <a:pt x="1493341" y="109357"/>
                </a:lnTo>
                <a:close/>
                <a:moveTo>
                  <a:pt x="2636222" y="21059"/>
                </a:moveTo>
                <a:lnTo>
                  <a:pt x="2904923" y="31574"/>
                </a:lnTo>
                <a:lnTo>
                  <a:pt x="2745715" y="3362269"/>
                </a:lnTo>
                <a:lnTo>
                  <a:pt x="2636221" y="3357985"/>
                </a:lnTo>
                <a:cubicBezTo>
                  <a:pt x="2509234" y="3356328"/>
                  <a:pt x="2382248" y="3358112"/>
                  <a:pt x="2255261" y="3363718"/>
                </a:cubicBezTo>
                <a:lnTo>
                  <a:pt x="2087819" y="3376319"/>
                </a:lnTo>
                <a:lnTo>
                  <a:pt x="2247901" y="27346"/>
                </a:lnTo>
                <a:lnTo>
                  <a:pt x="2255262" y="26792"/>
                </a:lnTo>
                <a:cubicBezTo>
                  <a:pt x="2382249" y="21186"/>
                  <a:pt x="2509235" y="19402"/>
                  <a:pt x="2636222" y="21059"/>
                </a:cubicBezTo>
                <a:close/>
                <a:moveTo>
                  <a:pt x="12160231" y="0"/>
                </a:moveTo>
                <a:lnTo>
                  <a:pt x="12179279" y="0"/>
                </a:lnTo>
                <a:lnTo>
                  <a:pt x="12160231" y="398492"/>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3DA11D9-0234-578B-98B8-F1D4D37496EF}"/>
              </a:ext>
            </a:extLst>
          </p:cNvPr>
          <p:cNvSpPr/>
          <p:nvPr userDrawn="1"/>
        </p:nvSpPr>
        <p:spPr>
          <a:xfrm>
            <a:off x="64107" y="-793943"/>
            <a:ext cx="12179279" cy="4562646"/>
          </a:xfrm>
          <a:custGeom>
            <a:avLst/>
            <a:gdLst>
              <a:gd name="connsiteX0" fmla="*/ 10061027 w 12179279"/>
              <a:gd name="connsiteY0" fmla="*/ 1205355 h 4562646"/>
              <a:gd name="connsiteX1" fmla="*/ 9900943 w 12179279"/>
              <a:gd name="connsiteY1" fmla="*/ 4554328 h 4562646"/>
              <a:gd name="connsiteX2" fmla="*/ 9874469 w 12179279"/>
              <a:gd name="connsiteY2" fmla="*/ 4556320 h 4562646"/>
              <a:gd name="connsiteX3" fmla="*/ 9493509 w 12179279"/>
              <a:gd name="connsiteY3" fmla="*/ 4562053 h 4562646"/>
              <a:gd name="connsiteX4" fmla="*/ 9243817 w 12179279"/>
              <a:gd name="connsiteY4" fmla="*/ 4552283 h 4562646"/>
              <a:gd name="connsiteX5" fmla="*/ 9403027 w 12179279"/>
              <a:gd name="connsiteY5" fmla="*/ 1221587 h 4562646"/>
              <a:gd name="connsiteX6" fmla="*/ 9493511 w 12179279"/>
              <a:gd name="connsiteY6" fmla="*/ 1225128 h 4562646"/>
              <a:gd name="connsiteX7" fmla="*/ 9874471 w 12179279"/>
              <a:gd name="connsiteY7" fmla="*/ 1219394 h 4562646"/>
              <a:gd name="connsiteX8" fmla="*/ 8377039 w 12179279"/>
              <a:gd name="connsiteY8" fmla="*/ 1131074 h 4562646"/>
              <a:gd name="connsiteX9" fmla="*/ 8731587 w 12179279"/>
              <a:gd name="connsiteY9" fmla="*/ 1176965 h 4562646"/>
              <a:gd name="connsiteX10" fmla="*/ 9030819 w 12179279"/>
              <a:gd name="connsiteY10" fmla="*/ 1203086 h 4562646"/>
              <a:gd name="connsiteX11" fmla="*/ 8871975 w 12179279"/>
              <a:gd name="connsiteY11" fmla="*/ 4526145 h 4562646"/>
              <a:gd name="connsiteX12" fmla="*/ 8731587 w 12179279"/>
              <a:gd name="connsiteY12" fmla="*/ 4513891 h 4562646"/>
              <a:gd name="connsiteX13" fmla="*/ 8350627 w 12179279"/>
              <a:gd name="connsiteY13" fmla="*/ 4464581 h 4562646"/>
              <a:gd name="connsiteX14" fmla="*/ 8218737 w 12179279"/>
              <a:gd name="connsiteY14" fmla="*/ 4442746 h 4562646"/>
              <a:gd name="connsiteX15" fmla="*/ 11099579 w 12179279"/>
              <a:gd name="connsiteY15" fmla="*/ 1033073 h 4562646"/>
              <a:gd name="connsiteX16" fmla="*/ 10938193 w 12179279"/>
              <a:gd name="connsiteY16" fmla="*/ 4409254 h 4562646"/>
              <a:gd name="connsiteX17" fmla="*/ 10636389 w 12179279"/>
              <a:gd name="connsiteY17" fmla="*/ 4473755 h 4562646"/>
              <a:gd name="connsiteX18" fmla="*/ 10275445 w 12179279"/>
              <a:gd name="connsiteY18" fmla="*/ 4524820 h 4562646"/>
              <a:gd name="connsiteX19" fmla="*/ 10436039 w 12179279"/>
              <a:gd name="connsiteY19" fmla="*/ 1165174 h 4562646"/>
              <a:gd name="connsiteX20" fmla="*/ 10636391 w 12179279"/>
              <a:gd name="connsiteY20" fmla="*/ 1136829 h 4562646"/>
              <a:gd name="connsiteX21" fmla="*/ 11017351 w 12179279"/>
              <a:gd name="connsiteY21" fmla="*/ 1055411 h 4562646"/>
              <a:gd name="connsiteX22" fmla="*/ 7355907 w 12179279"/>
              <a:gd name="connsiteY22" fmla="*/ 938893 h 4562646"/>
              <a:gd name="connsiteX23" fmla="*/ 7588707 w 12179279"/>
              <a:gd name="connsiteY23" fmla="*/ 990048 h 4562646"/>
              <a:gd name="connsiteX24" fmla="*/ 7969667 w 12179279"/>
              <a:gd name="connsiteY24" fmla="*/ 1064585 h 4562646"/>
              <a:gd name="connsiteX25" fmla="*/ 8006831 w 12179279"/>
              <a:gd name="connsiteY25" fmla="*/ 1070738 h 4562646"/>
              <a:gd name="connsiteX26" fmla="*/ 7848747 w 12179279"/>
              <a:gd name="connsiteY26" fmla="*/ 4377852 h 4562646"/>
              <a:gd name="connsiteX27" fmla="*/ 7588705 w 12179279"/>
              <a:gd name="connsiteY27" fmla="*/ 4326973 h 4562646"/>
              <a:gd name="connsiteX28" fmla="*/ 7207745 w 12179279"/>
              <a:gd name="connsiteY28" fmla="*/ 4243262 h 4562646"/>
              <a:gd name="connsiteX29" fmla="*/ 7198067 w 12179279"/>
              <a:gd name="connsiteY29" fmla="*/ 4240960 h 4562646"/>
              <a:gd name="connsiteX30" fmla="*/ 6337395 w 12179279"/>
              <a:gd name="connsiteY30" fmla="*/ 692002 h 4562646"/>
              <a:gd name="connsiteX31" fmla="*/ 6826787 w 12179279"/>
              <a:gd name="connsiteY31" fmla="*/ 815744 h 4562646"/>
              <a:gd name="connsiteX32" fmla="*/ 6986883 w 12179279"/>
              <a:gd name="connsiteY32" fmla="*/ 853815 h 4562646"/>
              <a:gd name="connsiteX33" fmla="*/ 6829167 w 12179279"/>
              <a:gd name="connsiteY33" fmla="*/ 4153236 h 4562646"/>
              <a:gd name="connsiteX34" fmla="*/ 6826785 w 12179279"/>
              <a:gd name="connsiteY34" fmla="*/ 4152670 h 4562646"/>
              <a:gd name="connsiteX35" fmla="*/ 6179791 w 12179279"/>
              <a:gd name="connsiteY35" fmla="*/ 3989078 h 4562646"/>
              <a:gd name="connsiteX36" fmla="*/ 12149239 w 12179279"/>
              <a:gd name="connsiteY36" fmla="*/ 628479 h 4562646"/>
              <a:gd name="connsiteX37" fmla="*/ 11985909 w 12179279"/>
              <a:gd name="connsiteY37" fmla="*/ 4045419 h 4562646"/>
              <a:gd name="connsiteX38" fmla="*/ 11969751 w 12179279"/>
              <a:gd name="connsiteY38" fmla="*/ 4053335 h 4562646"/>
              <a:gd name="connsiteX39" fmla="*/ 11398311 w 12179279"/>
              <a:gd name="connsiteY39" fmla="*/ 4281104 h 4562646"/>
              <a:gd name="connsiteX40" fmla="*/ 11316189 w 12179279"/>
              <a:gd name="connsiteY40" fmla="*/ 4306750 h 4562646"/>
              <a:gd name="connsiteX41" fmla="*/ 11478279 w 12179279"/>
              <a:gd name="connsiteY41" fmla="*/ 915834 h 4562646"/>
              <a:gd name="connsiteX42" fmla="*/ 11588791 w 12179279"/>
              <a:gd name="connsiteY42" fmla="*/ 876664 h 4562646"/>
              <a:gd name="connsiteX43" fmla="*/ 11969751 w 12179279"/>
              <a:gd name="connsiteY43" fmla="*/ 716408 h 4562646"/>
              <a:gd name="connsiteX44" fmla="*/ 5319383 w 12179279"/>
              <a:gd name="connsiteY44" fmla="*/ 434599 h 4562646"/>
              <a:gd name="connsiteX45" fmla="*/ 5968759 w 12179279"/>
              <a:gd name="connsiteY45" fmla="*/ 598793 h 4562646"/>
              <a:gd name="connsiteX46" fmla="*/ 5811155 w 12179279"/>
              <a:gd name="connsiteY46" fmla="*/ 3895868 h 4562646"/>
              <a:gd name="connsiteX47" fmla="*/ 5302943 w 12179279"/>
              <a:gd name="connsiteY47" fmla="*/ 3767368 h 4562646"/>
              <a:gd name="connsiteX48" fmla="*/ 5161679 w 12179279"/>
              <a:gd name="connsiteY48" fmla="*/ 3733775 h 4562646"/>
              <a:gd name="connsiteX49" fmla="*/ 832880 w 12179279"/>
              <a:gd name="connsiteY49" fmla="*/ 270323 h 4562646"/>
              <a:gd name="connsiteX50" fmla="*/ 670832 w 12179279"/>
              <a:gd name="connsiteY50" fmla="*/ 3660409 h 4562646"/>
              <a:gd name="connsiteX51" fmla="*/ 540940 w 12179279"/>
              <a:gd name="connsiteY51" fmla="*/ 3706448 h 4562646"/>
              <a:gd name="connsiteX52" fmla="*/ 159979 w 12179279"/>
              <a:gd name="connsiteY52" fmla="*/ 3866704 h 4562646"/>
              <a:gd name="connsiteX53" fmla="*/ 0 w 12179279"/>
              <a:gd name="connsiteY53" fmla="*/ 3945077 h 4562646"/>
              <a:gd name="connsiteX54" fmla="*/ 163323 w 12179279"/>
              <a:gd name="connsiteY54" fmla="*/ 528296 h 4562646"/>
              <a:gd name="connsiteX55" fmla="*/ 350461 w 12179279"/>
              <a:gd name="connsiteY55" fmla="*/ 445350 h 4562646"/>
              <a:gd name="connsiteX56" fmla="*/ 731421 w 12179279"/>
              <a:gd name="connsiteY56" fmla="*/ 302008 h 4562646"/>
              <a:gd name="connsiteX57" fmla="*/ 4299851 w 12179279"/>
              <a:gd name="connsiteY57" fmla="*/ 208952 h 4562646"/>
              <a:gd name="connsiteX58" fmla="*/ 4541023 w 12179279"/>
              <a:gd name="connsiteY58" fmla="*/ 256139 h 4562646"/>
              <a:gd name="connsiteX59" fmla="*/ 4921983 w 12179279"/>
              <a:gd name="connsiteY59" fmla="*/ 339851 h 4562646"/>
              <a:gd name="connsiteX60" fmla="*/ 4950495 w 12179279"/>
              <a:gd name="connsiteY60" fmla="*/ 346630 h 4562646"/>
              <a:gd name="connsiteX61" fmla="*/ 4792669 w 12179279"/>
              <a:gd name="connsiteY61" fmla="*/ 3648361 h 4562646"/>
              <a:gd name="connsiteX62" fmla="*/ 4541023 w 12179279"/>
              <a:gd name="connsiteY62" fmla="*/ 3593065 h 4562646"/>
              <a:gd name="connsiteX63" fmla="*/ 4160063 w 12179279"/>
              <a:gd name="connsiteY63" fmla="*/ 3518527 h 4562646"/>
              <a:gd name="connsiteX64" fmla="*/ 4141795 w 12179279"/>
              <a:gd name="connsiteY64" fmla="*/ 3515503 h 4562646"/>
              <a:gd name="connsiteX65" fmla="*/ 3276723 w 12179279"/>
              <a:gd name="connsiteY65" fmla="*/ 58622 h 4562646"/>
              <a:gd name="connsiteX66" fmla="*/ 3398143 w 12179279"/>
              <a:gd name="connsiteY66" fmla="*/ 69222 h 4562646"/>
              <a:gd name="connsiteX67" fmla="*/ 3779103 w 12179279"/>
              <a:gd name="connsiteY67" fmla="*/ 118531 h 4562646"/>
              <a:gd name="connsiteX68" fmla="*/ 3929891 w 12179279"/>
              <a:gd name="connsiteY68" fmla="*/ 143495 h 4562646"/>
              <a:gd name="connsiteX69" fmla="*/ 3771623 w 12179279"/>
              <a:gd name="connsiteY69" fmla="*/ 3454489 h 4562646"/>
              <a:gd name="connsiteX70" fmla="*/ 3398141 w 12179279"/>
              <a:gd name="connsiteY70" fmla="*/ 3406147 h 4562646"/>
              <a:gd name="connsiteX71" fmla="*/ 3117877 w 12179279"/>
              <a:gd name="connsiteY71" fmla="*/ 3381682 h 4562646"/>
              <a:gd name="connsiteX72" fmla="*/ 1873461 w 12179279"/>
              <a:gd name="connsiteY72" fmla="*/ 55580 h 4562646"/>
              <a:gd name="connsiteX73" fmla="*/ 1712868 w 12179279"/>
              <a:gd name="connsiteY73" fmla="*/ 3415225 h 4562646"/>
              <a:gd name="connsiteX74" fmla="*/ 1493340 w 12179279"/>
              <a:gd name="connsiteY74" fmla="*/ 3446283 h 4562646"/>
              <a:gd name="connsiteX75" fmla="*/ 1112380 w 12179279"/>
              <a:gd name="connsiteY75" fmla="*/ 3527701 h 4562646"/>
              <a:gd name="connsiteX76" fmla="*/ 1049449 w 12179279"/>
              <a:gd name="connsiteY76" fmla="*/ 3544797 h 4562646"/>
              <a:gd name="connsiteX77" fmla="*/ 1210778 w 12179279"/>
              <a:gd name="connsiteY77" fmla="*/ 169746 h 4562646"/>
              <a:gd name="connsiteX78" fmla="*/ 1493341 w 12179279"/>
              <a:gd name="connsiteY78" fmla="*/ 109357 h 4562646"/>
              <a:gd name="connsiteX79" fmla="*/ 2636222 w 12179279"/>
              <a:gd name="connsiteY79" fmla="*/ 21059 h 4562646"/>
              <a:gd name="connsiteX80" fmla="*/ 2904923 w 12179279"/>
              <a:gd name="connsiteY80" fmla="*/ 31574 h 4562646"/>
              <a:gd name="connsiteX81" fmla="*/ 2745715 w 12179279"/>
              <a:gd name="connsiteY81" fmla="*/ 3362269 h 4562646"/>
              <a:gd name="connsiteX82" fmla="*/ 2636221 w 12179279"/>
              <a:gd name="connsiteY82" fmla="*/ 3357985 h 4562646"/>
              <a:gd name="connsiteX83" fmla="*/ 2255261 w 12179279"/>
              <a:gd name="connsiteY83" fmla="*/ 3363718 h 4562646"/>
              <a:gd name="connsiteX84" fmla="*/ 2087819 w 12179279"/>
              <a:gd name="connsiteY84" fmla="*/ 3376319 h 4562646"/>
              <a:gd name="connsiteX85" fmla="*/ 2247901 w 12179279"/>
              <a:gd name="connsiteY85" fmla="*/ 27346 h 4562646"/>
              <a:gd name="connsiteX86" fmla="*/ 2255262 w 12179279"/>
              <a:gd name="connsiteY86" fmla="*/ 26792 h 4562646"/>
              <a:gd name="connsiteX87" fmla="*/ 2636222 w 12179279"/>
              <a:gd name="connsiteY87" fmla="*/ 21059 h 4562646"/>
              <a:gd name="connsiteX88" fmla="*/ 12160231 w 12179279"/>
              <a:gd name="connsiteY88" fmla="*/ 0 h 4562646"/>
              <a:gd name="connsiteX89" fmla="*/ 12179279 w 12179279"/>
              <a:gd name="connsiteY89" fmla="*/ 0 h 4562646"/>
              <a:gd name="connsiteX90" fmla="*/ 12160231 w 12179279"/>
              <a:gd name="connsiteY90" fmla="*/ 398492 h 456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2179279" h="4562646">
                <a:moveTo>
                  <a:pt x="10061027" y="1205355"/>
                </a:moveTo>
                <a:lnTo>
                  <a:pt x="9900943" y="4554328"/>
                </a:lnTo>
                <a:lnTo>
                  <a:pt x="9874469" y="4556320"/>
                </a:lnTo>
                <a:cubicBezTo>
                  <a:pt x="9747481" y="4561926"/>
                  <a:pt x="9620495" y="4563710"/>
                  <a:pt x="9493509" y="4562053"/>
                </a:cubicBezTo>
                <a:lnTo>
                  <a:pt x="9243817" y="4552283"/>
                </a:lnTo>
                <a:lnTo>
                  <a:pt x="9403027" y="1221587"/>
                </a:lnTo>
                <a:lnTo>
                  <a:pt x="9493511" y="1225128"/>
                </a:lnTo>
                <a:cubicBezTo>
                  <a:pt x="9620495" y="1226784"/>
                  <a:pt x="9747483" y="1225000"/>
                  <a:pt x="9874471" y="1219394"/>
                </a:cubicBezTo>
                <a:close/>
                <a:moveTo>
                  <a:pt x="8377039" y="1131074"/>
                </a:moveTo>
                <a:lnTo>
                  <a:pt x="8731587" y="1176965"/>
                </a:lnTo>
                <a:lnTo>
                  <a:pt x="9030819" y="1203086"/>
                </a:lnTo>
                <a:lnTo>
                  <a:pt x="8871975" y="4526145"/>
                </a:lnTo>
                <a:lnTo>
                  <a:pt x="8731587" y="4513891"/>
                </a:lnTo>
                <a:cubicBezTo>
                  <a:pt x="8604601" y="4500002"/>
                  <a:pt x="8477613" y="4483438"/>
                  <a:pt x="8350627" y="4464581"/>
                </a:cubicBezTo>
                <a:lnTo>
                  <a:pt x="8218737" y="4442746"/>
                </a:lnTo>
                <a:close/>
                <a:moveTo>
                  <a:pt x="11099579" y="1033073"/>
                </a:moveTo>
                <a:lnTo>
                  <a:pt x="10938193" y="4409254"/>
                </a:lnTo>
                <a:lnTo>
                  <a:pt x="10636389" y="4473755"/>
                </a:lnTo>
                <a:lnTo>
                  <a:pt x="10275445" y="4524820"/>
                </a:lnTo>
                <a:lnTo>
                  <a:pt x="10436039" y="1165174"/>
                </a:lnTo>
                <a:lnTo>
                  <a:pt x="10636391" y="1136829"/>
                </a:lnTo>
                <a:cubicBezTo>
                  <a:pt x="10763379" y="1114404"/>
                  <a:pt x="10890363" y="1087392"/>
                  <a:pt x="11017351" y="1055411"/>
                </a:cubicBezTo>
                <a:close/>
                <a:moveTo>
                  <a:pt x="7355907" y="938893"/>
                </a:moveTo>
                <a:lnTo>
                  <a:pt x="7588707" y="990048"/>
                </a:lnTo>
                <a:cubicBezTo>
                  <a:pt x="7715695" y="1016550"/>
                  <a:pt x="7842679" y="1041523"/>
                  <a:pt x="7969667" y="1064585"/>
                </a:cubicBezTo>
                <a:lnTo>
                  <a:pt x="8006831" y="1070738"/>
                </a:lnTo>
                <a:lnTo>
                  <a:pt x="7848747" y="4377852"/>
                </a:lnTo>
                <a:lnTo>
                  <a:pt x="7588705" y="4326973"/>
                </a:lnTo>
                <a:cubicBezTo>
                  <a:pt x="7461719" y="4300471"/>
                  <a:pt x="7334733" y="4272440"/>
                  <a:pt x="7207745" y="4243262"/>
                </a:cubicBezTo>
                <a:lnTo>
                  <a:pt x="7198067" y="4240960"/>
                </a:lnTo>
                <a:close/>
                <a:moveTo>
                  <a:pt x="6337395" y="692002"/>
                </a:moveTo>
                <a:lnTo>
                  <a:pt x="6826787" y="815744"/>
                </a:lnTo>
                <a:lnTo>
                  <a:pt x="6986883" y="853815"/>
                </a:lnTo>
                <a:lnTo>
                  <a:pt x="6829167" y="4153236"/>
                </a:lnTo>
                <a:lnTo>
                  <a:pt x="6826785" y="4152670"/>
                </a:lnTo>
                <a:lnTo>
                  <a:pt x="6179791" y="3989078"/>
                </a:lnTo>
                <a:close/>
                <a:moveTo>
                  <a:pt x="12149239" y="628479"/>
                </a:moveTo>
                <a:lnTo>
                  <a:pt x="11985909" y="4045419"/>
                </a:lnTo>
                <a:lnTo>
                  <a:pt x="11969751" y="4053335"/>
                </a:lnTo>
                <a:cubicBezTo>
                  <a:pt x="11779271" y="4142159"/>
                  <a:pt x="11588791" y="4217652"/>
                  <a:pt x="11398311" y="4281104"/>
                </a:cubicBezTo>
                <a:lnTo>
                  <a:pt x="11316189" y="4306750"/>
                </a:lnTo>
                <a:lnTo>
                  <a:pt x="11478279" y="915834"/>
                </a:lnTo>
                <a:lnTo>
                  <a:pt x="11588791" y="876664"/>
                </a:lnTo>
                <a:cubicBezTo>
                  <a:pt x="11715779" y="828916"/>
                  <a:pt x="11842767" y="775624"/>
                  <a:pt x="11969751" y="716408"/>
                </a:cubicBezTo>
                <a:close/>
                <a:moveTo>
                  <a:pt x="5319383" y="434599"/>
                </a:moveTo>
                <a:lnTo>
                  <a:pt x="5968759" y="598793"/>
                </a:lnTo>
                <a:lnTo>
                  <a:pt x="5811155" y="3895868"/>
                </a:lnTo>
                <a:lnTo>
                  <a:pt x="5302943" y="3767368"/>
                </a:lnTo>
                <a:lnTo>
                  <a:pt x="5161679" y="3733775"/>
                </a:lnTo>
                <a:close/>
                <a:moveTo>
                  <a:pt x="832880" y="270323"/>
                </a:moveTo>
                <a:lnTo>
                  <a:pt x="670832" y="3660409"/>
                </a:lnTo>
                <a:lnTo>
                  <a:pt x="540940" y="3706448"/>
                </a:lnTo>
                <a:cubicBezTo>
                  <a:pt x="413953" y="3754197"/>
                  <a:pt x="286966" y="3807488"/>
                  <a:pt x="159979" y="3866704"/>
                </a:cubicBezTo>
                <a:lnTo>
                  <a:pt x="0" y="3945077"/>
                </a:lnTo>
                <a:lnTo>
                  <a:pt x="163323" y="528296"/>
                </a:lnTo>
                <a:lnTo>
                  <a:pt x="350461" y="445350"/>
                </a:lnTo>
                <a:cubicBezTo>
                  <a:pt x="477447" y="391963"/>
                  <a:pt x="604434" y="344310"/>
                  <a:pt x="731421" y="302008"/>
                </a:cubicBezTo>
                <a:close/>
                <a:moveTo>
                  <a:pt x="4299851" y="208952"/>
                </a:moveTo>
                <a:lnTo>
                  <a:pt x="4541023" y="256139"/>
                </a:lnTo>
                <a:cubicBezTo>
                  <a:pt x="4668011" y="282641"/>
                  <a:pt x="4794999" y="310673"/>
                  <a:pt x="4921983" y="339851"/>
                </a:cubicBezTo>
                <a:lnTo>
                  <a:pt x="4950495" y="346630"/>
                </a:lnTo>
                <a:lnTo>
                  <a:pt x="4792669" y="3648361"/>
                </a:lnTo>
                <a:lnTo>
                  <a:pt x="4541023" y="3593065"/>
                </a:lnTo>
                <a:cubicBezTo>
                  <a:pt x="4414037" y="3566562"/>
                  <a:pt x="4287049" y="3541589"/>
                  <a:pt x="4160063" y="3518527"/>
                </a:cubicBezTo>
                <a:lnTo>
                  <a:pt x="4141795" y="3515503"/>
                </a:lnTo>
                <a:close/>
                <a:moveTo>
                  <a:pt x="3276723" y="58622"/>
                </a:moveTo>
                <a:lnTo>
                  <a:pt x="3398143" y="69222"/>
                </a:lnTo>
                <a:cubicBezTo>
                  <a:pt x="3525131" y="83110"/>
                  <a:pt x="3652115" y="99674"/>
                  <a:pt x="3779103" y="118531"/>
                </a:cubicBezTo>
                <a:lnTo>
                  <a:pt x="3929891" y="143495"/>
                </a:lnTo>
                <a:lnTo>
                  <a:pt x="3771623" y="3454489"/>
                </a:lnTo>
                <a:lnTo>
                  <a:pt x="3398141" y="3406147"/>
                </a:lnTo>
                <a:lnTo>
                  <a:pt x="3117877" y="3381682"/>
                </a:lnTo>
                <a:close/>
                <a:moveTo>
                  <a:pt x="1873461" y="55580"/>
                </a:moveTo>
                <a:lnTo>
                  <a:pt x="1712868" y="3415225"/>
                </a:lnTo>
                <a:lnTo>
                  <a:pt x="1493340" y="3446283"/>
                </a:lnTo>
                <a:cubicBezTo>
                  <a:pt x="1366354" y="3468708"/>
                  <a:pt x="1239367" y="3495720"/>
                  <a:pt x="1112380" y="3527701"/>
                </a:cubicBezTo>
                <a:lnTo>
                  <a:pt x="1049449" y="3544797"/>
                </a:lnTo>
                <a:lnTo>
                  <a:pt x="1210778" y="169746"/>
                </a:lnTo>
                <a:lnTo>
                  <a:pt x="1493341" y="109357"/>
                </a:lnTo>
                <a:close/>
                <a:moveTo>
                  <a:pt x="2636222" y="21059"/>
                </a:moveTo>
                <a:lnTo>
                  <a:pt x="2904923" y="31574"/>
                </a:lnTo>
                <a:lnTo>
                  <a:pt x="2745715" y="3362269"/>
                </a:lnTo>
                <a:lnTo>
                  <a:pt x="2636221" y="3357985"/>
                </a:lnTo>
                <a:cubicBezTo>
                  <a:pt x="2509234" y="3356328"/>
                  <a:pt x="2382248" y="3358112"/>
                  <a:pt x="2255261" y="3363718"/>
                </a:cubicBezTo>
                <a:lnTo>
                  <a:pt x="2087819" y="3376319"/>
                </a:lnTo>
                <a:lnTo>
                  <a:pt x="2247901" y="27346"/>
                </a:lnTo>
                <a:lnTo>
                  <a:pt x="2255262" y="26792"/>
                </a:lnTo>
                <a:cubicBezTo>
                  <a:pt x="2382249" y="21186"/>
                  <a:pt x="2509235" y="19402"/>
                  <a:pt x="2636222" y="21059"/>
                </a:cubicBezTo>
                <a:close/>
                <a:moveTo>
                  <a:pt x="12160231" y="0"/>
                </a:moveTo>
                <a:lnTo>
                  <a:pt x="12179279" y="0"/>
                </a:lnTo>
                <a:lnTo>
                  <a:pt x="12160231" y="398492"/>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a:extLst>
              <a:ext uri="{FF2B5EF4-FFF2-40B4-BE49-F238E27FC236}">
                <a16:creationId xmlns:a16="http://schemas.microsoft.com/office/drawing/2014/main" id="{C5CDBDA5-DB1E-31FA-1366-D7DDB2C31E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spTree>
    <p:extLst>
      <p:ext uri="{BB962C8B-B14F-4D97-AF65-F5344CB8AC3E}">
        <p14:creationId xmlns:p14="http://schemas.microsoft.com/office/powerpoint/2010/main" val="3313552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HEXAGONS">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0A215D81-F6D7-9BFB-B751-33A6AC74D179}"/>
              </a:ext>
            </a:extLst>
          </p:cNvPr>
          <p:cNvSpPr/>
          <p:nvPr userDrawn="1"/>
        </p:nvSpPr>
        <p:spPr>
          <a:xfrm>
            <a:off x="-1948178" y="0"/>
            <a:ext cx="7955278" cy="6857999"/>
          </a:xfrm>
          <a:prstGeom prst="hexag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a:extLst>
              <a:ext uri="{FF2B5EF4-FFF2-40B4-BE49-F238E27FC236}">
                <a16:creationId xmlns:a16="http://schemas.microsoft.com/office/drawing/2014/main" id="{7022F1E7-13BF-C72A-D59C-4B34E21B796A}"/>
              </a:ext>
            </a:extLst>
          </p:cNvPr>
          <p:cNvSpPr/>
          <p:nvPr/>
        </p:nvSpPr>
        <p:spPr>
          <a:xfrm>
            <a:off x="-1948178" y="0"/>
            <a:ext cx="7955278" cy="6857999"/>
          </a:xfrm>
          <a:prstGeom prst="hexag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3E894E-8A27-89E5-E569-C05075889BC6}"/>
              </a:ext>
            </a:extLst>
          </p:cNvPr>
          <p:cNvSpPr>
            <a:spLocks noGrp="1"/>
          </p:cNvSpPr>
          <p:nvPr>
            <p:ph type="title"/>
          </p:nvPr>
        </p:nvSpPr>
        <p:spPr>
          <a:xfrm>
            <a:off x="567627" y="998538"/>
            <a:ext cx="5756973" cy="2852737"/>
          </a:xfrm>
        </p:spPr>
        <p:txBody>
          <a:bodyPr anchor="b">
            <a:normAutofit/>
          </a:bodyPr>
          <a:lstStyle>
            <a:lvl1pPr>
              <a:defRPr sz="4800">
                <a:solidFill>
                  <a:schemeClr val="tx2"/>
                </a:solidFill>
              </a:defRPr>
            </a:lvl1pPr>
          </a:lstStyle>
          <a:p>
            <a:r>
              <a:rPr lang="en-US"/>
              <a:t>Click to edit Master title style</a:t>
            </a:r>
            <a:endParaRPr lang="en-US" dirty="0"/>
          </a:p>
        </p:txBody>
      </p:sp>
      <p:sp>
        <p:nvSpPr>
          <p:cNvPr id="86" name="Freeform: Shape 85">
            <a:extLst>
              <a:ext uri="{FF2B5EF4-FFF2-40B4-BE49-F238E27FC236}">
                <a16:creationId xmlns:a16="http://schemas.microsoft.com/office/drawing/2014/main" id="{36DB0F28-647A-BC56-1BEA-29719477DD4B}"/>
              </a:ext>
            </a:extLst>
          </p:cNvPr>
          <p:cNvSpPr/>
          <p:nvPr/>
        </p:nvSpPr>
        <p:spPr>
          <a:xfrm>
            <a:off x="5814279" y="-828086"/>
            <a:ext cx="6766341" cy="9226205"/>
          </a:xfrm>
          <a:custGeom>
            <a:avLst/>
            <a:gdLst>
              <a:gd name="connsiteX0" fmla="*/ 4238265 w 6766341"/>
              <a:gd name="connsiteY0" fmla="*/ 7876341 h 9226205"/>
              <a:gd name="connsiteX1" fmla="*/ 5129175 w 6766341"/>
              <a:gd name="connsiteY1" fmla="*/ 7876341 h 9226205"/>
              <a:gd name="connsiteX2" fmla="*/ 5466641 w 6766341"/>
              <a:gd name="connsiteY2" fmla="*/ 8551273 h 9226205"/>
              <a:gd name="connsiteX3" fmla="*/ 5129175 w 6766341"/>
              <a:gd name="connsiteY3" fmla="*/ 9226205 h 9226205"/>
              <a:gd name="connsiteX4" fmla="*/ 4238265 w 6766341"/>
              <a:gd name="connsiteY4" fmla="*/ 9226205 h 9226205"/>
              <a:gd name="connsiteX5" fmla="*/ 3900799 w 6766341"/>
              <a:gd name="connsiteY5" fmla="*/ 8551273 h 9226205"/>
              <a:gd name="connsiteX6" fmla="*/ 1640739 w 6766341"/>
              <a:gd name="connsiteY6" fmla="*/ 7876341 h 9226205"/>
              <a:gd name="connsiteX7" fmla="*/ 2531649 w 6766341"/>
              <a:gd name="connsiteY7" fmla="*/ 7876341 h 9226205"/>
              <a:gd name="connsiteX8" fmla="*/ 2869115 w 6766341"/>
              <a:gd name="connsiteY8" fmla="*/ 8551273 h 9226205"/>
              <a:gd name="connsiteX9" fmla="*/ 2531649 w 6766341"/>
              <a:gd name="connsiteY9" fmla="*/ 9226205 h 9226205"/>
              <a:gd name="connsiteX10" fmla="*/ 1640739 w 6766341"/>
              <a:gd name="connsiteY10" fmla="*/ 9226205 h 9226205"/>
              <a:gd name="connsiteX11" fmla="*/ 1303273 w 6766341"/>
              <a:gd name="connsiteY11" fmla="*/ 8551273 h 9226205"/>
              <a:gd name="connsiteX12" fmla="*/ 5536149 w 6766341"/>
              <a:gd name="connsiteY12" fmla="*/ 7159111 h 9226205"/>
              <a:gd name="connsiteX13" fmla="*/ 6427059 w 6766341"/>
              <a:gd name="connsiteY13" fmla="*/ 7159111 h 9226205"/>
              <a:gd name="connsiteX14" fmla="*/ 6764525 w 6766341"/>
              <a:gd name="connsiteY14" fmla="*/ 7834043 h 9226205"/>
              <a:gd name="connsiteX15" fmla="*/ 6427059 w 6766341"/>
              <a:gd name="connsiteY15" fmla="*/ 8508975 h 9226205"/>
              <a:gd name="connsiteX16" fmla="*/ 5536149 w 6766341"/>
              <a:gd name="connsiteY16" fmla="*/ 8508975 h 9226205"/>
              <a:gd name="connsiteX17" fmla="*/ 5198683 w 6766341"/>
              <a:gd name="connsiteY17" fmla="*/ 7834043 h 9226205"/>
              <a:gd name="connsiteX18" fmla="*/ 2934992 w 6766341"/>
              <a:gd name="connsiteY18" fmla="*/ 7159111 h 9226205"/>
              <a:gd name="connsiteX19" fmla="*/ 3825902 w 6766341"/>
              <a:gd name="connsiteY19" fmla="*/ 7159111 h 9226205"/>
              <a:gd name="connsiteX20" fmla="*/ 4163368 w 6766341"/>
              <a:gd name="connsiteY20" fmla="*/ 7834043 h 9226205"/>
              <a:gd name="connsiteX21" fmla="*/ 3825902 w 6766341"/>
              <a:gd name="connsiteY21" fmla="*/ 8508975 h 9226205"/>
              <a:gd name="connsiteX22" fmla="*/ 2934992 w 6766341"/>
              <a:gd name="connsiteY22" fmla="*/ 8508975 h 9226205"/>
              <a:gd name="connsiteX23" fmla="*/ 2597526 w 6766341"/>
              <a:gd name="connsiteY23" fmla="*/ 7834043 h 9226205"/>
              <a:gd name="connsiteX24" fmla="*/ 337466 w 6766341"/>
              <a:gd name="connsiteY24" fmla="*/ 7159111 h 9226205"/>
              <a:gd name="connsiteX25" fmla="*/ 1228376 w 6766341"/>
              <a:gd name="connsiteY25" fmla="*/ 7159111 h 9226205"/>
              <a:gd name="connsiteX26" fmla="*/ 1565842 w 6766341"/>
              <a:gd name="connsiteY26" fmla="*/ 7834043 h 9226205"/>
              <a:gd name="connsiteX27" fmla="*/ 1228376 w 6766341"/>
              <a:gd name="connsiteY27" fmla="*/ 8508975 h 9226205"/>
              <a:gd name="connsiteX28" fmla="*/ 337466 w 6766341"/>
              <a:gd name="connsiteY28" fmla="*/ 8508975 h 9226205"/>
              <a:gd name="connsiteX29" fmla="*/ 0 w 6766341"/>
              <a:gd name="connsiteY29" fmla="*/ 7834043 h 9226205"/>
              <a:gd name="connsiteX30" fmla="*/ 4240081 w 6766341"/>
              <a:gd name="connsiteY30" fmla="*/ 6436551 h 9226205"/>
              <a:gd name="connsiteX31" fmla="*/ 5130991 w 6766341"/>
              <a:gd name="connsiteY31" fmla="*/ 6436551 h 9226205"/>
              <a:gd name="connsiteX32" fmla="*/ 5468457 w 6766341"/>
              <a:gd name="connsiteY32" fmla="*/ 7111483 h 9226205"/>
              <a:gd name="connsiteX33" fmla="*/ 5130991 w 6766341"/>
              <a:gd name="connsiteY33" fmla="*/ 7786415 h 9226205"/>
              <a:gd name="connsiteX34" fmla="*/ 4240081 w 6766341"/>
              <a:gd name="connsiteY34" fmla="*/ 7786415 h 9226205"/>
              <a:gd name="connsiteX35" fmla="*/ 3902615 w 6766341"/>
              <a:gd name="connsiteY35" fmla="*/ 7111483 h 9226205"/>
              <a:gd name="connsiteX36" fmla="*/ 1642555 w 6766341"/>
              <a:gd name="connsiteY36" fmla="*/ 6436551 h 9226205"/>
              <a:gd name="connsiteX37" fmla="*/ 2533465 w 6766341"/>
              <a:gd name="connsiteY37" fmla="*/ 6436551 h 9226205"/>
              <a:gd name="connsiteX38" fmla="*/ 2870931 w 6766341"/>
              <a:gd name="connsiteY38" fmla="*/ 7111483 h 9226205"/>
              <a:gd name="connsiteX39" fmla="*/ 2533465 w 6766341"/>
              <a:gd name="connsiteY39" fmla="*/ 7786415 h 9226205"/>
              <a:gd name="connsiteX40" fmla="*/ 1642555 w 6766341"/>
              <a:gd name="connsiteY40" fmla="*/ 7786415 h 9226205"/>
              <a:gd name="connsiteX41" fmla="*/ 1305089 w 6766341"/>
              <a:gd name="connsiteY41" fmla="*/ 7111483 h 9226205"/>
              <a:gd name="connsiteX42" fmla="*/ 5537965 w 6766341"/>
              <a:gd name="connsiteY42" fmla="*/ 5719321 h 9226205"/>
              <a:gd name="connsiteX43" fmla="*/ 6428875 w 6766341"/>
              <a:gd name="connsiteY43" fmla="*/ 5719321 h 9226205"/>
              <a:gd name="connsiteX44" fmla="*/ 6766341 w 6766341"/>
              <a:gd name="connsiteY44" fmla="*/ 6394253 h 9226205"/>
              <a:gd name="connsiteX45" fmla="*/ 6428875 w 6766341"/>
              <a:gd name="connsiteY45" fmla="*/ 7069185 h 9226205"/>
              <a:gd name="connsiteX46" fmla="*/ 5537965 w 6766341"/>
              <a:gd name="connsiteY46" fmla="*/ 7069185 h 9226205"/>
              <a:gd name="connsiteX47" fmla="*/ 5200499 w 6766341"/>
              <a:gd name="connsiteY47" fmla="*/ 6394253 h 9226205"/>
              <a:gd name="connsiteX48" fmla="*/ 2936808 w 6766341"/>
              <a:gd name="connsiteY48" fmla="*/ 5719321 h 9226205"/>
              <a:gd name="connsiteX49" fmla="*/ 3827718 w 6766341"/>
              <a:gd name="connsiteY49" fmla="*/ 5719321 h 9226205"/>
              <a:gd name="connsiteX50" fmla="*/ 4165184 w 6766341"/>
              <a:gd name="connsiteY50" fmla="*/ 6394253 h 9226205"/>
              <a:gd name="connsiteX51" fmla="*/ 3827718 w 6766341"/>
              <a:gd name="connsiteY51" fmla="*/ 7069185 h 9226205"/>
              <a:gd name="connsiteX52" fmla="*/ 2936808 w 6766341"/>
              <a:gd name="connsiteY52" fmla="*/ 7069185 h 9226205"/>
              <a:gd name="connsiteX53" fmla="*/ 2599342 w 6766341"/>
              <a:gd name="connsiteY53" fmla="*/ 6394253 h 9226205"/>
              <a:gd name="connsiteX54" fmla="*/ 339282 w 6766341"/>
              <a:gd name="connsiteY54" fmla="*/ 5719321 h 9226205"/>
              <a:gd name="connsiteX55" fmla="*/ 1230192 w 6766341"/>
              <a:gd name="connsiteY55" fmla="*/ 5719321 h 9226205"/>
              <a:gd name="connsiteX56" fmla="*/ 1567658 w 6766341"/>
              <a:gd name="connsiteY56" fmla="*/ 6394253 h 9226205"/>
              <a:gd name="connsiteX57" fmla="*/ 1230192 w 6766341"/>
              <a:gd name="connsiteY57" fmla="*/ 7069185 h 9226205"/>
              <a:gd name="connsiteX58" fmla="*/ 339282 w 6766341"/>
              <a:gd name="connsiteY58" fmla="*/ 7069185 h 9226205"/>
              <a:gd name="connsiteX59" fmla="*/ 1816 w 6766341"/>
              <a:gd name="connsiteY59" fmla="*/ 6394253 h 9226205"/>
              <a:gd name="connsiteX60" fmla="*/ 4240081 w 6766341"/>
              <a:gd name="connsiteY60" fmla="*/ 5006799 h 9226205"/>
              <a:gd name="connsiteX61" fmla="*/ 5130991 w 6766341"/>
              <a:gd name="connsiteY61" fmla="*/ 5006799 h 9226205"/>
              <a:gd name="connsiteX62" fmla="*/ 5468457 w 6766341"/>
              <a:gd name="connsiteY62" fmla="*/ 5681731 h 9226205"/>
              <a:gd name="connsiteX63" fmla="*/ 5130991 w 6766341"/>
              <a:gd name="connsiteY63" fmla="*/ 6356663 h 9226205"/>
              <a:gd name="connsiteX64" fmla="*/ 4240081 w 6766341"/>
              <a:gd name="connsiteY64" fmla="*/ 6356663 h 9226205"/>
              <a:gd name="connsiteX65" fmla="*/ 3902615 w 6766341"/>
              <a:gd name="connsiteY65" fmla="*/ 5681731 h 9226205"/>
              <a:gd name="connsiteX66" fmla="*/ 1642555 w 6766341"/>
              <a:gd name="connsiteY66" fmla="*/ 5006799 h 9226205"/>
              <a:gd name="connsiteX67" fmla="*/ 2533465 w 6766341"/>
              <a:gd name="connsiteY67" fmla="*/ 5006799 h 9226205"/>
              <a:gd name="connsiteX68" fmla="*/ 2870931 w 6766341"/>
              <a:gd name="connsiteY68" fmla="*/ 5681731 h 9226205"/>
              <a:gd name="connsiteX69" fmla="*/ 2533465 w 6766341"/>
              <a:gd name="connsiteY69" fmla="*/ 6356663 h 9226205"/>
              <a:gd name="connsiteX70" fmla="*/ 1642555 w 6766341"/>
              <a:gd name="connsiteY70" fmla="*/ 6356663 h 9226205"/>
              <a:gd name="connsiteX71" fmla="*/ 1305089 w 6766341"/>
              <a:gd name="connsiteY71" fmla="*/ 5681731 h 9226205"/>
              <a:gd name="connsiteX72" fmla="*/ 2936808 w 6766341"/>
              <a:gd name="connsiteY72" fmla="*/ 4289571 h 9226205"/>
              <a:gd name="connsiteX73" fmla="*/ 3827718 w 6766341"/>
              <a:gd name="connsiteY73" fmla="*/ 4289571 h 9226205"/>
              <a:gd name="connsiteX74" fmla="*/ 4165184 w 6766341"/>
              <a:gd name="connsiteY74" fmla="*/ 4964502 h 9226205"/>
              <a:gd name="connsiteX75" fmla="*/ 3827718 w 6766341"/>
              <a:gd name="connsiteY75" fmla="*/ 5639433 h 9226205"/>
              <a:gd name="connsiteX76" fmla="*/ 2936808 w 6766341"/>
              <a:gd name="connsiteY76" fmla="*/ 5639433 h 9226205"/>
              <a:gd name="connsiteX77" fmla="*/ 2599342 w 6766341"/>
              <a:gd name="connsiteY77" fmla="*/ 4964502 h 9226205"/>
              <a:gd name="connsiteX78" fmla="*/ 339282 w 6766341"/>
              <a:gd name="connsiteY78" fmla="*/ 4289571 h 9226205"/>
              <a:gd name="connsiteX79" fmla="*/ 1230192 w 6766341"/>
              <a:gd name="connsiteY79" fmla="*/ 4289571 h 9226205"/>
              <a:gd name="connsiteX80" fmla="*/ 1567658 w 6766341"/>
              <a:gd name="connsiteY80" fmla="*/ 4964502 h 9226205"/>
              <a:gd name="connsiteX81" fmla="*/ 1230192 w 6766341"/>
              <a:gd name="connsiteY81" fmla="*/ 5639433 h 9226205"/>
              <a:gd name="connsiteX82" fmla="*/ 339282 w 6766341"/>
              <a:gd name="connsiteY82" fmla="*/ 5639433 h 9226205"/>
              <a:gd name="connsiteX83" fmla="*/ 1816 w 6766341"/>
              <a:gd name="connsiteY83" fmla="*/ 4964502 h 9226205"/>
              <a:gd name="connsiteX84" fmla="*/ 5537965 w 6766341"/>
              <a:gd name="connsiteY84" fmla="*/ 4289570 h 9226205"/>
              <a:gd name="connsiteX85" fmla="*/ 6428875 w 6766341"/>
              <a:gd name="connsiteY85" fmla="*/ 4289570 h 9226205"/>
              <a:gd name="connsiteX86" fmla="*/ 6766341 w 6766341"/>
              <a:gd name="connsiteY86" fmla="*/ 4964502 h 9226205"/>
              <a:gd name="connsiteX87" fmla="*/ 6428875 w 6766341"/>
              <a:gd name="connsiteY87" fmla="*/ 5639433 h 9226205"/>
              <a:gd name="connsiteX88" fmla="*/ 5537965 w 6766341"/>
              <a:gd name="connsiteY88" fmla="*/ 5639433 h 9226205"/>
              <a:gd name="connsiteX89" fmla="*/ 5200499 w 6766341"/>
              <a:gd name="connsiteY89" fmla="*/ 4964502 h 9226205"/>
              <a:gd name="connsiteX90" fmla="*/ 1642555 w 6766341"/>
              <a:gd name="connsiteY90" fmla="*/ 3577049 h 9226205"/>
              <a:gd name="connsiteX91" fmla="*/ 2533465 w 6766341"/>
              <a:gd name="connsiteY91" fmla="*/ 3577049 h 9226205"/>
              <a:gd name="connsiteX92" fmla="*/ 2870931 w 6766341"/>
              <a:gd name="connsiteY92" fmla="*/ 4251981 h 9226205"/>
              <a:gd name="connsiteX93" fmla="*/ 2533465 w 6766341"/>
              <a:gd name="connsiteY93" fmla="*/ 4926911 h 9226205"/>
              <a:gd name="connsiteX94" fmla="*/ 1642555 w 6766341"/>
              <a:gd name="connsiteY94" fmla="*/ 4926911 h 9226205"/>
              <a:gd name="connsiteX95" fmla="*/ 1305089 w 6766341"/>
              <a:gd name="connsiteY95" fmla="*/ 4251981 h 9226205"/>
              <a:gd name="connsiteX96" fmla="*/ 4240081 w 6766341"/>
              <a:gd name="connsiteY96" fmla="*/ 3577048 h 9226205"/>
              <a:gd name="connsiteX97" fmla="*/ 5130991 w 6766341"/>
              <a:gd name="connsiteY97" fmla="*/ 3577048 h 9226205"/>
              <a:gd name="connsiteX98" fmla="*/ 5468457 w 6766341"/>
              <a:gd name="connsiteY98" fmla="*/ 4251981 h 9226205"/>
              <a:gd name="connsiteX99" fmla="*/ 5130991 w 6766341"/>
              <a:gd name="connsiteY99" fmla="*/ 4926911 h 9226205"/>
              <a:gd name="connsiteX100" fmla="*/ 4240081 w 6766341"/>
              <a:gd name="connsiteY100" fmla="*/ 4926911 h 9226205"/>
              <a:gd name="connsiteX101" fmla="*/ 3902615 w 6766341"/>
              <a:gd name="connsiteY101" fmla="*/ 4251981 h 9226205"/>
              <a:gd name="connsiteX102" fmla="*/ 339282 w 6766341"/>
              <a:gd name="connsiteY102" fmla="*/ 2859820 h 9226205"/>
              <a:gd name="connsiteX103" fmla="*/ 1230192 w 6766341"/>
              <a:gd name="connsiteY103" fmla="*/ 2859820 h 9226205"/>
              <a:gd name="connsiteX104" fmla="*/ 1567658 w 6766341"/>
              <a:gd name="connsiteY104" fmla="*/ 3534753 h 9226205"/>
              <a:gd name="connsiteX105" fmla="*/ 1230192 w 6766341"/>
              <a:gd name="connsiteY105" fmla="*/ 4209684 h 9226205"/>
              <a:gd name="connsiteX106" fmla="*/ 339282 w 6766341"/>
              <a:gd name="connsiteY106" fmla="*/ 4209684 h 9226205"/>
              <a:gd name="connsiteX107" fmla="*/ 1816 w 6766341"/>
              <a:gd name="connsiteY107" fmla="*/ 3534753 h 9226205"/>
              <a:gd name="connsiteX108" fmla="*/ 2936808 w 6766341"/>
              <a:gd name="connsiteY108" fmla="*/ 2859819 h 9226205"/>
              <a:gd name="connsiteX109" fmla="*/ 3827718 w 6766341"/>
              <a:gd name="connsiteY109" fmla="*/ 2859819 h 9226205"/>
              <a:gd name="connsiteX110" fmla="*/ 4165184 w 6766341"/>
              <a:gd name="connsiteY110" fmla="*/ 3534752 h 9226205"/>
              <a:gd name="connsiteX111" fmla="*/ 3827718 w 6766341"/>
              <a:gd name="connsiteY111" fmla="*/ 4209683 h 9226205"/>
              <a:gd name="connsiteX112" fmla="*/ 2936808 w 6766341"/>
              <a:gd name="connsiteY112" fmla="*/ 4209683 h 9226205"/>
              <a:gd name="connsiteX113" fmla="*/ 2599342 w 6766341"/>
              <a:gd name="connsiteY113" fmla="*/ 3534752 h 9226205"/>
              <a:gd name="connsiteX114" fmla="*/ 5537965 w 6766341"/>
              <a:gd name="connsiteY114" fmla="*/ 2859818 h 9226205"/>
              <a:gd name="connsiteX115" fmla="*/ 6428875 w 6766341"/>
              <a:gd name="connsiteY115" fmla="*/ 2859818 h 9226205"/>
              <a:gd name="connsiteX116" fmla="*/ 6766341 w 6766341"/>
              <a:gd name="connsiteY116" fmla="*/ 3534750 h 9226205"/>
              <a:gd name="connsiteX117" fmla="*/ 6428875 w 6766341"/>
              <a:gd name="connsiteY117" fmla="*/ 4209682 h 9226205"/>
              <a:gd name="connsiteX118" fmla="*/ 5537965 w 6766341"/>
              <a:gd name="connsiteY118" fmla="*/ 4209682 h 9226205"/>
              <a:gd name="connsiteX119" fmla="*/ 5200499 w 6766341"/>
              <a:gd name="connsiteY119" fmla="*/ 3534750 h 9226205"/>
              <a:gd name="connsiteX120" fmla="*/ 1642555 w 6766341"/>
              <a:gd name="connsiteY120" fmla="*/ 2147298 h 9226205"/>
              <a:gd name="connsiteX121" fmla="*/ 2533465 w 6766341"/>
              <a:gd name="connsiteY121" fmla="*/ 2147298 h 9226205"/>
              <a:gd name="connsiteX122" fmla="*/ 2870931 w 6766341"/>
              <a:gd name="connsiteY122" fmla="*/ 2822230 h 9226205"/>
              <a:gd name="connsiteX123" fmla="*/ 2533465 w 6766341"/>
              <a:gd name="connsiteY123" fmla="*/ 3497161 h 9226205"/>
              <a:gd name="connsiteX124" fmla="*/ 1642555 w 6766341"/>
              <a:gd name="connsiteY124" fmla="*/ 3497161 h 9226205"/>
              <a:gd name="connsiteX125" fmla="*/ 1305089 w 6766341"/>
              <a:gd name="connsiteY125" fmla="*/ 2822230 h 9226205"/>
              <a:gd name="connsiteX126" fmla="*/ 4240081 w 6766341"/>
              <a:gd name="connsiteY126" fmla="*/ 2147297 h 9226205"/>
              <a:gd name="connsiteX127" fmla="*/ 5130991 w 6766341"/>
              <a:gd name="connsiteY127" fmla="*/ 2147297 h 9226205"/>
              <a:gd name="connsiteX128" fmla="*/ 5468457 w 6766341"/>
              <a:gd name="connsiteY128" fmla="*/ 2822229 h 9226205"/>
              <a:gd name="connsiteX129" fmla="*/ 5130991 w 6766341"/>
              <a:gd name="connsiteY129" fmla="*/ 3497160 h 9226205"/>
              <a:gd name="connsiteX130" fmla="*/ 4240081 w 6766341"/>
              <a:gd name="connsiteY130" fmla="*/ 3497160 h 9226205"/>
              <a:gd name="connsiteX131" fmla="*/ 3902615 w 6766341"/>
              <a:gd name="connsiteY131" fmla="*/ 2822229 h 9226205"/>
              <a:gd name="connsiteX132" fmla="*/ 339282 w 6766341"/>
              <a:gd name="connsiteY132" fmla="*/ 1430068 h 9226205"/>
              <a:gd name="connsiteX133" fmla="*/ 1230192 w 6766341"/>
              <a:gd name="connsiteY133" fmla="*/ 1430068 h 9226205"/>
              <a:gd name="connsiteX134" fmla="*/ 1567658 w 6766341"/>
              <a:gd name="connsiteY134" fmla="*/ 2105000 h 9226205"/>
              <a:gd name="connsiteX135" fmla="*/ 1230192 w 6766341"/>
              <a:gd name="connsiteY135" fmla="*/ 2779932 h 9226205"/>
              <a:gd name="connsiteX136" fmla="*/ 339282 w 6766341"/>
              <a:gd name="connsiteY136" fmla="*/ 2779932 h 9226205"/>
              <a:gd name="connsiteX137" fmla="*/ 1816 w 6766341"/>
              <a:gd name="connsiteY137" fmla="*/ 2105000 h 9226205"/>
              <a:gd name="connsiteX138" fmla="*/ 2936808 w 6766341"/>
              <a:gd name="connsiteY138" fmla="*/ 1430067 h 9226205"/>
              <a:gd name="connsiteX139" fmla="*/ 3827718 w 6766341"/>
              <a:gd name="connsiteY139" fmla="*/ 1430067 h 9226205"/>
              <a:gd name="connsiteX140" fmla="*/ 4165184 w 6766341"/>
              <a:gd name="connsiteY140" fmla="*/ 2104999 h 9226205"/>
              <a:gd name="connsiteX141" fmla="*/ 3827718 w 6766341"/>
              <a:gd name="connsiteY141" fmla="*/ 2779931 h 9226205"/>
              <a:gd name="connsiteX142" fmla="*/ 2936808 w 6766341"/>
              <a:gd name="connsiteY142" fmla="*/ 2779931 h 9226205"/>
              <a:gd name="connsiteX143" fmla="*/ 2599342 w 6766341"/>
              <a:gd name="connsiteY143" fmla="*/ 2104999 h 9226205"/>
              <a:gd name="connsiteX144" fmla="*/ 5537965 w 6766341"/>
              <a:gd name="connsiteY144" fmla="*/ 1430066 h 9226205"/>
              <a:gd name="connsiteX145" fmla="*/ 6428875 w 6766341"/>
              <a:gd name="connsiteY145" fmla="*/ 1430066 h 9226205"/>
              <a:gd name="connsiteX146" fmla="*/ 6766341 w 6766341"/>
              <a:gd name="connsiteY146" fmla="*/ 2104998 h 9226205"/>
              <a:gd name="connsiteX147" fmla="*/ 6428875 w 6766341"/>
              <a:gd name="connsiteY147" fmla="*/ 2779930 h 9226205"/>
              <a:gd name="connsiteX148" fmla="*/ 5537965 w 6766341"/>
              <a:gd name="connsiteY148" fmla="*/ 2779930 h 9226205"/>
              <a:gd name="connsiteX149" fmla="*/ 5200499 w 6766341"/>
              <a:gd name="connsiteY149" fmla="*/ 2104998 h 9226205"/>
              <a:gd name="connsiteX150" fmla="*/ 1642555 w 6766341"/>
              <a:gd name="connsiteY150" fmla="*/ 717230 h 9226205"/>
              <a:gd name="connsiteX151" fmla="*/ 2533465 w 6766341"/>
              <a:gd name="connsiteY151" fmla="*/ 717230 h 9226205"/>
              <a:gd name="connsiteX152" fmla="*/ 2870931 w 6766341"/>
              <a:gd name="connsiteY152" fmla="*/ 1392162 h 9226205"/>
              <a:gd name="connsiteX153" fmla="*/ 2533465 w 6766341"/>
              <a:gd name="connsiteY153" fmla="*/ 2067094 h 9226205"/>
              <a:gd name="connsiteX154" fmla="*/ 1642555 w 6766341"/>
              <a:gd name="connsiteY154" fmla="*/ 2067094 h 9226205"/>
              <a:gd name="connsiteX155" fmla="*/ 1305089 w 6766341"/>
              <a:gd name="connsiteY155" fmla="*/ 1392162 h 9226205"/>
              <a:gd name="connsiteX156" fmla="*/ 4240081 w 6766341"/>
              <a:gd name="connsiteY156" fmla="*/ 717230 h 9226205"/>
              <a:gd name="connsiteX157" fmla="*/ 5130991 w 6766341"/>
              <a:gd name="connsiteY157" fmla="*/ 717230 h 9226205"/>
              <a:gd name="connsiteX158" fmla="*/ 5468457 w 6766341"/>
              <a:gd name="connsiteY158" fmla="*/ 1392162 h 9226205"/>
              <a:gd name="connsiteX159" fmla="*/ 5130991 w 6766341"/>
              <a:gd name="connsiteY159" fmla="*/ 2067094 h 9226205"/>
              <a:gd name="connsiteX160" fmla="*/ 4240081 w 6766341"/>
              <a:gd name="connsiteY160" fmla="*/ 2067094 h 9226205"/>
              <a:gd name="connsiteX161" fmla="*/ 3902615 w 6766341"/>
              <a:gd name="connsiteY161" fmla="*/ 1392162 h 9226205"/>
              <a:gd name="connsiteX162" fmla="*/ 339282 w 6766341"/>
              <a:gd name="connsiteY162" fmla="*/ 0 h 9226205"/>
              <a:gd name="connsiteX163" fmla="*/ 1230192 w 6766341"/>
              <a:gd name="connsiteY163" fmla="*/ 0 h 9226205"/>
              <a:gd name="connsiteX164" fmla="*/ 1567658 w 6766341"/>
              <a:gd name="connsiteY164" fmla="*/ 674932 h 9226205"/>
              <a:gd name="connsiteX165" fmla="*/ 1230192 w 6766341"/>
              <a:gd name="connsiteY165" fmla="*/ 1349864 h 9226205"/>
              <a:gd name="connsiteX166" fmla="*/ 339282 w 6766341"/>
              <a:gd name="connsiteY166" fmla="*/ 1349864 h 9226205"/>
              <a:gd name="connsiteX167" fmla="*/ 1816 w 6766341"/>
              <a:gd name="connsiteY167" fmla="*/ 674932 h 9226205"/>
              <a:gd name="connsiteX168" fmla="*/ 2936808 w 6766341"/>
              <a:gd name="connsiteY168" fmla="*/ 0 h 9226205"/>
              <a:gd name="connsiteX169" fmla="*/ 3827718 w 6766341"/>
              <a:gd name="connsiteY169" fmla="*/ 0 h 9226205"/>
              <a:gd name="connsiteX170" fmla="*/ 4165184 w 6766341"/>
              <a:gd name="connsiteY170" fmla="*/ 674932 h 9226205"/>
              <a:gd name="connsiteX171" fmla="*/ 3827718 w 6766341"/>
              <a:gd name="connsiteY171" fmla="*/ 1349864 h 9226205"/>
              <a:gd name="connsiteX172" fmla="*/ 2936808 w 6766341"/>
              <a:gd name="connsiteY172" fmla="*/ 1349864 h 9226205"/>
              <a:gd name="connsiteX173" fmla="*/ 2599342 w 6766341"/>
              <a:gd name="connsiteY173" fmla="*/ 674932 h 9226205"/>
              <a:gd name="connsiteX174" fmla="*/ 5537965 w 6766341"/>
              <a:gd name="connsiteY174" fmla="*/ 0 h 9226205"/>
              <a:gd name="connsiteX175" fmla="*/ 6428875 w 6766341"/>
              <a:gd name="connsiteY175" fmla="*/ 0 h 9226205"/>
              <a:gd name="connsiteX176" fmla="*/ 6766341 w 6766341"/>
              <a:gd name="connsiteY176" fmla="*/ 674932 h 9226205"/>
              <a:gd name="connsiteX177" fmla="*/ 6428875 w 6766341"/>
              <a:gd name="connsiteY177" fmla="*/ 1349864 h 9226205"/>
              <a:gd name="connsiteX178" fmla="*/ 5537965 w 6766341"/>
              <a:gd name="connsiteY178" fmla="*/ 1349864 h 9226205"/>
              <a:gd name="connsiteX179" fmla="*/ 5200499 w 6766341"/>
              <a:gd name="connsiteY179" fmla="*/ 674932 h 922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6766341" h="9226205">
                <a:moveTo>
                  <a:pt x="4238265" y="7876341"/>
                </a:moveTo>
                <a:lnTo>
                  <a:pt x="5129175" y="7876341"/>
                </a:lnTo>
                <a:lnTo>
                  <a:pt x="5466641" y="8551273"/>
                </a:lnTo>
                <a:lnTo>
                  <a:pt x="5129175" y="9226205"/>
                </a:lnTo>
                <a:lnTo>
                  <a:pt x="4238265" y="9226205"/>
                </a:lnTo>
                <a:lnTo>
                  <a:pt x="3900799" y="8551273"/>
                </a:lnTo>
                <a:close/>
                <a:moveTo>
                  <a:pt x="1640739" y="7876341"/>
                </a:moveTo>
                <a:lnTo>
                  <a:pt x="2531649" y="7876341"/>
                </a:lnTo>
                <a:lnTo>
                  <a:pt x="2869115" y="8551273"/>
                </a:lnTo>
                <a:lnTo>
                  <a:pt x="2531649" y="9226205"/>
                </a:lnTo>
                <a:lnTo>
                  <a:pt x="1640739" y="9226205"/>
                </a:lnTo>
                <a:lnTo>
                  <a:pt x="1303273" y="8551273"/>
                </a:lnTo>
                <a:close/>
                <a:moveTo>
                  <a:pt x="5536149" y="7159111"/>
                </a:moveTo>
                <a:lnTo>
                  <a:pt x="6427059" y="7159111"/>
                </a:lnTo>
                <a:lnTo>
                  <a:pt x="6764525" y="7834043"/>
                </a:lnTo>
                <a:lnTo>
                  <a:pt x="6427059" y="8508975"/>
                </a:lnTo>
                <a:lnTo>
                  <a:pt x="5536149" y="8508975"/>
                </a:lnTo>
                <a:lnTo>
                  <a:pt x="5198683" y="7834043"/>
                </a:lnTo>
                <a:close/>
                <a:moveTo>
                  <a:pt x="2934992" y="7159111"/>
                </a:moveTo>
                <a:lnTo>
                  <a:pt x="3825902" y="7159111"/>
                </a:lnTo>
                <a:lnTo>
                  <a:pt x="4163368" y="7834043"/>
                </a:lnTo>
                <a:lnTo>
                  <a:pt x="3825902" y="8508975"/>
                </a:lnTo>
                <a:lnTo>
                  <a:pt x="2934992" y="8508975"/>
                </a:lnTo>
                <a:lnTo>
                  <a:pt x="2597526" y="7834043"/>
                </a:lnTo>
                <a:close/>
                <a:moveTo>
                  <a:pt x="337466" y="7159111"/>
                </a:moveTo>
                <a:lnTo>
                  <a:pt x="1228376" y="7159111"/>
                </a:lnTo>
                <a:lnTo>
                  <a:pt x="1565842" y="7834043"/>
                </a:lnTo>
                <a:lnTo>
                  <a:pt x="1228376" y="8508975"/>
                </a:lnTo>
                <a:lnTo>
                  <a:pt x="337466" y="8508975"/>
                </a:lnTo>
                <a:lnTo>
                  <a:pt x="0" y="7834043"/>
                </a:lnTo>
                <a:close/>
                <a:moveTo>
                  <a:pt x="4240081" y="6436551"/>
                </a:moveTo>
                <a:lnTo>
                  <a:pt x="5130991" y="6436551"/>
                </a:lnTo>
                <a:lnTo>
                  <a:pt x="5468457" y="7111483"/>
                </a:lnTo>
                <a:lnTo>
                  <a:pt x="5130991" y="7786415"/>
                </a:lnTo>
                <a:lnTo>
                  <a:pt x="4240081" y="7786415"/>
                </a:lnTo>
                <a:lnTo>
                  <a:pt x="3902615" y="7111483"/>
                </a:lnTo>
                <a:close/>
                <a:moveTo>
                  <a:pt x="1642555" y="6436551"/>
                </a:moveTo>
                <a:lnTo>
                  <a:pt x="2533465" y="6436551"/>
                </a:lnTo>
                <a:lnTo>
                  <a:pt x="2870931" y="7111483"/>
                </a:lnTo>
                <a:lnTo>
                  <a:pt x="2533465" y="7786415"/>
                </a:lnTo>
                <a:lnTo>
                  <a:pt x="1642555" y="7786415"/>
                </a:lnTo>
                <a:lnTo>
                  <a:pt x="1305089" y="7111483"/>
                </a:lnTo>
                <a:close/>
                <a:moveTo>
                  <a:pt x="5537965" y="5719321"/>
                </a:moveTo>
                <a:lnTo>
                  <a:pt x="6428875" y="5719321"/>
                </a:lnTo>
                <a:lnTo>
                  <a:pt x="6766341" y="6394253"/>
                </a:lnTo>
                <a:lnTo>
                  <a:pt x="6428875" y="7069185"/>
                </a:lnTo>
                <a:lnTo>
                  <a:pt x="5537965" y="7069185"/>
                </a:lnTo>
                <a:lnTo>
                  <a:pt x="5200499" y="6394253"/>
                </a:lnTo>
                <a:close/>
                <a:moveTo>
                  <a:pt x="2936808" y="5719321"/>
                </a:moveTo>
                <a:lnTo>
                  <a:pt x="3827718" y="5719321"/>
                </a:lnTo>
                <a:lnTo>
                  <a:pt x="4165184" y="6394253"/>
                </a:lnTo>
                <a:lnTo>
                  <a:pt x="3827718" y="7069185"/>
                </a:lnTo>
                <a:lnTo>
                  <a:pt x="2936808" y="7069185"/>
                </a:lnTo>
                <a:lnTo>
                  <a:pt x="2599342" y="6394253"/>
                </a:lnTo>
                <a:close/>
                <a:moveTo>
                  <a:pt x="339282" y="5719321"/>
                </a:moveTo>
                <a:lnTo>
                  <a:pt x="1230192" y="5719321"/>
                </a:lnTo>
                <a:lnTo>
                  <a:pt x="1567658" y="6394253"/>
                </a:lnTo>
                <a:lnTo>
                  <a:pt x="1230192" y="7069185"/>
                </a:lnTo>
                <a:lnTo>
                  <a:pt x="339282" y="7069185"/>
                </a:lnTo>
                <a:lnTo>
                  <a:pt x="1816" y="6394253"/>
                </a:lnTo>
                <a:close/>
                <a:moveTo>
                  <a:pt x="4240081" y="5006799"/>
                </a:moveTo>
                <a:lnTo>
                  <a:pt x="5130991" y="5006799"/>
                </a:lnTo>
                <a:lnTo>
                  <a:pt x="5468457" y="5681731"/>
                </a:lnTo>
                <a:lnTo>
                  <a:pt x="5130991" y="6356663"/>
                </a:lnTo>
                <a:lnTo>
                  <a:pt x="4240081" y="6356663"/>
                </a:lnTo>
                <a:lnTo>
                  <a:pt x="3902615" y="5681731"/>
                </a:lnTo>
                <a:close/>
                <a:moveTo>
                  <a:pt x="1642555" y="5006799"/>
                </a:moveTo>
                <a:lnTo>
                  <a:pt x="2533465" y="5006799"/>
                </a:lnTo>
                <a:lnTo>
                  <a:pt x="2870931" y="5681731"/>
                </a:lnTo>
                <a:lnTo>
                  <a:pt x="2533465" y="6356663"/>
                </a:lnTo>
                <a:lnTo>
                  <a:pt x="1642555" y="6356663"/>
                </a:lnTo>
                <a:lnTo>
                  <a:pt x="1305089" y="5681731"/>
                </a:lnTo>
                <a:close/>
                <a:moveTo>
                  <a:pt x="2936808" y="4289571"/>
                </a:moveTo>
                <a:lnTo>
                  <a:pt x="3827718" y="4289571"/>
                </a:lnTo>
                <a:lnTo>
                  <a:pt x="4165184" y="4964502"/>
                </a:lnTo>
                <a:lnTo>
                  <a:pt x="3827718" y="5639433"/>
                </a:lnTo>
                <a:lnTo>
                  <a:pt x="2936808" y="5639433"/>
                </a:lnTo>
                <a:lnTo>
                  <a:pt x="2599342" y="4964502"/>
                </a:lnTo>
                <a:close/>
                <a:moveTo>
                  <a:pt x="339282" y="4289571"/>
                </a:moveTo>
                <a:lnTo>
                  <a:pt x="1230192" y="4289571"/>
                </a:lnTo>
                <a:lnTo>
                  <a:pt x="1567658" y="4964502"/>
                </a:lnTo>
                <a:lnTo>
                  <a:pt x="1230192" y="5639433"/>
                </a:lnTo>
                <a:lnTo>
                  <a:pt x="339282" y="5639433"/>
                </a:lnTo>
                <a:lnTo>
                  <a:pt x="1816" y="4964502"/>
                </a:lnTo>
                <a:close/>
                <a:moveTo>
                  <a:pt x="5537965" y="4289570"/>
                </a:moveTo>
                <a:lnTo>
                  <a:pt x="6428875" y="4289570"/>
                </a:lnTo>
                <a:lnTo>
                  <a:pt x="6766341" y="4964502"/>
                </a:lnTo>
                <a:lnTo>
                  <a:pt x="6428875" y="5639433"/>
                </a:lnTo>
                <a:lnTo>
                  <a:pt x="5537965" y="5639433"/>
                </a:lnTo>
                <a:lnTo>
                  <a:pt x="5200499" y="4964502"/>
                </a:lnTo>
                <a:close/>
                <a:moveTo>
                  <a:pt x="1642555" y="3577049"/>
                </a:moveTo>
                <a:lnTo>
                  <a:pt x="2533465" y="3577049"/>
                </a:lnTo>
                <a:lnTo>
                  <a:pt x="2870931" y="4251981"/>
                </a:lnTo>
                <a:lnTo>
                  <a:pt x="2533465" y="4926911"/>
                </a:lnTo>
                <a:lnTo>
                  <a:pt x="1642555" y="4926911"/>
                </a:lnTo>
                <a:lnTo>
                  <a:pt x="1305089" y="4251981"/>
                </a:lnTo>
                <a:close/>
                <a:moveTo>
                  <a:pt x="4240081" y="3577048"/>
                </a:moveTo>
                <a:lnTo>
                  <a:pt x="5130991" y="3577048"/>
                </a:lnTo>
                <a:lnTo>
                  <a:pt x="5468457" y="4251981"/>
                </a:lnTo>
                <a:lnTo>
                  <a:pt x="5130991" y="4926911"/>
                </a:lnTo>
                <a:lnTo>
                  <a:pt x="4240081" y="4926911"/>
                </a:lnTo>
                <a:lnTo>
                  <a:pt x="3902615" y="4251981"/>
                </a:lnTo>
                <a:close/>
                <a:moveTo>
                  <a:pt x="339282" y="2859820"/>
                </a:moveTo>
                <a:lnTo>
                  <a:pt x="1230192" y="2859820"/>
                </a:lnTo>
                <a:lnTo>
                  <a:pt x="1567658" y="3534753"/>
                </a:lnTo>
                <a:lnTo>
                  <a:pt x="1230192" y="4209684"/>
                </a:lnTo>
                <a:lnTo>
                  <a:pt x="339282" y="4209684"/>
                </a:lnTo>
                <a:lnTo>
                  <a:pt x="1816" y="3534753"/>
                </a:lnTo>
                <a:close/>
                <a:moveTo>
                  <a:pt x="2936808" y="2859819"/>
                </a:moveTo>
                <a:lnTo>
                  <a:pt x="3827718" y="2859819"/>
                </a:lnTo>
                <a:lnTo>
                  <a:pt x="4165184" y="3534752"/>
                </a:lnTo>
                <a:lnTo>
                  <a:pt x="3827718" y="4209683"/>
                </a:lnTo>
                <a:lnTo>
                  <a:pt x="2936808" y="4209683"/>
                </a:lnTo>
                <a:lnTo>
                  <a:pt x="2599342" y="3534752"/>
                </a:lnTo>
                <a:close/>
                <a:moveTo>
                  <a:pt x="5537965" y="2859818"/>
                </a:moveTo>
                <a:lnTo>
                  <a:pt x="6428875" y="2859818"/>
                </a:lnTo>
                <a:lnTo>
                  <a:pt x="6766341" y="3534750"/>
                </a:lnTo>
                <a:lnTo>
                  <a:pt x="6428875" y="4209682"/>
                </a:lnTo>
                <a:lnTo>
                  <a:pt x="5537965" y="4209682"/>
                </a:lnTo>
                <a:lnTo>
                  <a:pt x="5200499" y="3534750"/>
                </a:lnTo>
                <a:close/>
                <a:moveTo>
                  <a:pt x="1642555" y="2147298"/>
                </a:moveTo>
                <a:lnTo>
                  <a:pt x="2533465" y="2147298"/>
                </a:lnTo>
                <a:lnTo>
                  <a:pt x="2870931" y="2822230"/>
                </a:lnTo>
                <a:lnTo>
                  <a:pt x="2533465" y="3497161"/>
                </a:lnTo>
                <a:lnTo>
                  <a:pt x="1642555" y="3497161"/>
                </a:lnTo>
                <a:lnTo>
                  <a:pt x="1305089" y="2822230"/>
                </a:lnTo>
                <a:close/>
                <a:moveTo>
                  <a:pt x="4240081" y="2147297"/>
                </a:moveTo>
                <a:lnTo>
                  <a:pt x="5130991" y="2147297"/>
                </a:lnTo>
                <a:lnTo>
                  <a:pt x="5468457" y="2822229"/>
                </a:lnTo>
                <a:lnTo>
                  <a:pt x="5130991" y="3497160"/>
                </a:lnTo>
                <a:lnTo>
                  <a:pt x="4240081" y="3497160"/>
                </a:lnTo>
                <a:lnTo>
                  <a:pt x="3902615" y="2822229"/>
                </a:lnTo>
                <a:close/>
                <a:moveTo>
                  <a:pt x="339282" y="1430068"/>
                </a:moveTo>
                <a:lnTo>
                  <a:pt x="1230192" y="1430068"/>
                </a:lnTo>
                <a:lnTo>
                  <a:pt x="1567658" y="2105000"/>
                </a:lnTo>
                <a:lnTo>
                  <a:pt x="1230192" y="2779932"/>
                </a:lnTo>
                <a:lnTo>
                  <a:pt x="339282" y="2779932"/>
                </a:lnTo>
                <a:lnTo>
                  <a:pt x="1816" y="2105000"/>
                </a:lnTo>
                <a:close/>
                <a:moveTo>
                  <a:pt x="2936808" y="1430067"/>
                </a:moveTo>
                <a:lnTo>
                  <a:pt x="3827718" y="1430067"/>
                </a:lnTo>
                <a:lnTo>
                  <a:pt x="4165184" y="2104999"/>
                </a:lnTo>
                <a:lnTo>
                  <a:pt x="3827718" y="2779931"/>
                </a:lnTo>
                <a:lnTo>
                  <a:pt x="2936808" y="2779931"/>
                </a:lnTo>
                <a:lnTo>
                  <a:pt x="2599342" y="2104999"/>
                </a:lnTo>
                <a:close/>
                <a:moveTo>
                  <a:pt x="5537965" y="1430066"/>
                </a:moveTo>
                <a:lnTo>
                  <a:pt x="6428875" y="1430066"/>
                </a:lnTo>
                <a:lnTo>
                  <a:pt x="6766341" y="2104998"/>
                </a:lnTo>
                <a:lnTo>
                  <a:pt x="6428875" y="2779930"/>
                </a:lnTo>
                <a:lnTo>
                  <a:pt x="5537965" y="2779930"/>
                </a:lnTo>
                <a:lnTo>
                  <a:pt x="5200499" y="2104998"/>
                </a:lnTo>
                <a:close/>
                <a:moveTo>
                  <a:pt x="1642555" y="717230"/>
                </a:moveTo>
                <a:lnTo>
                  <a:pt x="2533465" y="717230"/>
                </a:lnTo>
                <a:lnTo>
                  <a:pt x="2870931" y="1392162"/>
                </a:lnTo>
                <a:lnTo>
                  <a:pt x="2533465" y="2067094"/>
                </a:lnTo>
                <a:lnTo>
                  <a:pt x="1642555" y="2067094"/>
                </a:lnTo>
                <a:lnTo>
                  <a:pt x="1305089" y="1392162"/>
                </a:lnTo>
                <a:close/>
                <a:moveTo>
                  <a:pt x="4240081" y="717230"/>
                </a:moveTo>
                <a:lnTo>
                  <a:pt x="5130991" y="717230"/>
                </a:lnTo>
                <a:lnTo>
                  <a:pt x="5468457" y="1392162"/>
                </a:lnTo>
                <a:lnTo>
                  <a:pt x="5130991" y="2067094"/>
                </a:lnTo>
                <a:lnTo>
                  <a:pt x="4240081" y="2067094"/>
                </a:lnTo>
                <a:lnTo>
                  <a:pt x="3902615" y="1392162"/>
                </a:lnTo>
                <a:close/>
                <a:moveTo>
                  <a:pt x="339282" y="0"/>
                </a:moveTo>
                <a:lnTo>
                  <a:pt x="1230192" y="0"/>
                </a:lnTo>
                <a:lnTo>
                  <a:pt x="1567658" y="674932"/>
                </a:lnTo>
                <a:lnTo>
                  <a:pt x="1230192" y="1349864"/>
                </a:lnTo>
                <a:lnTo>
                  <a:pt x="339282" y="1349864"/>
                </a:lnTo>
                <a:lnTo>
                  <a:pt x="1816" y="674932"/>
                </a:lnTo>
                <a:close/>
                <a:moveTo>
                  <a:pt x="2936808" y="0"/>
                </a:moveTo>
                <a:lnTo>
                  <a:pt x="3827718" y="0"/>
                </a:lnTo>
                <a:lnTo>
                  <a:pt x="4165184" y="674932"/>
                </a:lnTo>
                <a:lnTo>
                  <a:pt x="3827718" y="1349864"/>
                </a:lnTo>
                <a:lnTo>
                  <a:pt x="2936808" y="1349864"/>
                </a:lnTo>
                <a:lnTo>
                  <a:pt x="2599342" y="674932"/>
                </a:lnTo>
                <a:close/>
                <a:moveTo>
                  <a:pt x="5537965" y="0"/>
                </a:moveTo>
                <a:lnTo>
                  <a:pt x="6428875" y="0"/>
                </a:lnTo>
                <a:lnTo>
                  <a:pt x="6766341" y="674932"/>
                </a:lnTo>
                <a:lnTo>
                  <a:pt x="6428875" y="1349864"/>
                </a:lnTo>
                <a:lnTo>
                  <a:pt x="5537965" y="1349864"/>
                </a:lnTo>
                <a:lnTo>
                  <a:pt x="5200499" y="674932"/>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EE23FB2A-A551-025B-B6AB-755FE41DA780}"/>
              </a:ext>
            </a:extLst>
          </p:cNvPr>
          <p:cNvSpPr/>
          <p:nvPr userDrawn="1"/>
        </p:nvSpPr>
        <p:spPr>
          <a:xfrm>
            <a:off x="5814279" y="-828086"/>
            <a:ext cx="6766341" cy="9226205"/>
          </a:xfrm>
          <a:custGeom>
            <a:avLst/>
            <a:gdLst>
              <a:gd name="connsiteX0" fmla="*/ 4238265 w 6766341"/>
              <a:gd name="connsiteY0" fmla="*/ 7876341 h 9226205"/>
              <a:gd name="connsiteX1" fmla="*/ 5129175 w 6766341"/>
              <a:gd name="connsiteY1" fmla="*/ 7876341 h 9226205"/>
              <a:gd name="connsiteX2" fmla="*/ 5466641 w 6766341"/>
              <a:gd name="connsiteY2" fmla="*/ 8551273 h 9226205"/>
              <a:gd name="connsiteX3" fmla="*/ 5129175 w 6766341"/>
              <a:gd name="connsiteY3" fmla="*/ 9226205 h 9226205"/>
              <a:gd name="connsiteX4" fmla="*/ 4238265 w 6766341"/>
              <a:gd name="connsiteY4" fmla="*/ 9226205 h 9226205"/>
              <a:gd name="connsiteX5" fmla="*/ 3900799 w 6766341"/>
              <a:gd name="connsiteY5" fmla="*/ 8551273 h 9226205"/>
              <a:gd name="connsiteX6" fmla="*/ 1640739 w 6766341"/>
              <a:gd name="connsiteY6" fmla="*/ 7876341 h 9226205"/>
              <a:gd name="connsiteX7" fmla="*/ 2531649 w 6766341"/>
              <a:gd name="connsiteY7" fmla="*/ 7876341 h 9226205"/>
              <a:gd name="connsiteX8" fmla="*/ 2869115 w 6766341"/>
              <a:gd name="connsiteY8" fmla="*/ 8551273 h 9226205"/>
              <a:gd name="connsiteX9" fmla="*/ 2531649 w 6766341"/>
              <a:gd name="connsiteY9" fmla="*/ 9226205 h 9226205"/>
              <a:gd name="connsiteX10" fmla="*/ 1640739 w 6766341"/>
              <a:gd name="connsiteY10" fmla="*/ 9226205 h 9226205"/>
              <a:gd name="connsiteX11" fmla="*/ 1303273 w 6766341"/>
              <a:gd name="connsiteY11" fmla="*/ 8551273 h 9226205"/>
              <a:gd name="connsiteX12" fmla="*/ 5536149 w 6766341"/>
              <a:gd name="connsiteY12" fmla="*/ 7159111 h 9226205"/>
              <a:gd name="connsiteX13" fmla="*/ 6427059 w 6766341"/>
              <a:gd name="connsiteY13" fmla="*/ 7159111 h 9226205"/>
              <a:gd name="connsiteX14" fmla="*/ 6764525 w 6766341"/>
              <a:gd name="connsiteY14" fmla="*/ 7834043 h 9226205"/>
              <a:gd name="connsiteX15" fmla="*/ 6427059 w 6766341"/>
              <a:gd name="connsiteY15" fmla="*/ 8508975 h 9226205"/>
              <a:gd name="connsiteX16" fmla="*/ 5536149 w 6766341"/>
              <a:gd name="connsiteY16" fmla="*/ 8508975 h 9226205"/>
              <a:gd name="connsiteX17" fmla="*/ 5198683 w 6766341"/>
              <a:gd name="connsiteY17" fmla="*/ 7834043 h 9226205"/>
              <a:gd name="connsiteX18" fmla="*/ 2934992 w 6766341"/>
              <a:gd name="connsiteY18" fmla="*/ 7159111 h 9226205"/>
              <a:gd name="connsiteX19" fmla="*/ 3825902 w 6766341"/>
              <a:gd name="connsiteY19" fmla="*/ 7159111 h 9226205"/>
              <a:gd name="connsiteX20" fmla="*/ 4163368 w 6766341"/>
              <a:gd name="connsiteY20" fmla="*/ 7834043 h 9226205"/>
              <a:gd name="connsiteX21" fmla="*/ 3825902 w 6766341"/>
              <a:gd name="connsiteY21" fmla="*/ 8508975 h 9226205"/>
              <a:gd name="connsiteX22" fmla="*/ 2934992 w 6766341"/>
              <a:gd name="connsiteY22" fmla="*/ 8508975 h 9226205"/>
              <a:gd name="connsiteX23" fmla="*/ 2597526 w 6766341"/>
              <a:gd name="connsiteY23" fmla="*/ 7834043 h 9226205"/>
              <a:gd name="connsiteX24" fmla="*/ 337466 w 6766341"/>
              <a:gd name="connsiteY24" fmla="*/ 7159111 h 9226205"/>
              <a:gd name="connsiteX25" fmla="*/ 1228376 w 6766341"/>
              <a:gd name="connsiteY25" fmla="*/ 7159111 h 9226205"/>
              <a:gd name="connsiteX26" fmla="*/ 1565842 w 6766341"/>
              <a:gd name="connsiteY26" fmla="*/ 7834043 h 9226205"/>
              <a:gd name="connsiteX27" fmla="*/ 1228376 w 6766341"/>
              <a:gd name="connsiteY27" fmla="*/ 8508975 h 9226205"/>
              <a:gd name="connsiteX28" fmla="*/ 337466 w 6766341"/>
              <a:gd name="connsiteY28" fmla="*/ 8508975 h 9226205"/>
              <a:gd name="connsiteX29" fmla="*/ 0 w 6766341"/>
              <a:gd name="connsiteY29" fmla="*/ 7834043 h 9226205"/>
              <a:gd name="connsiteX30" fmla="*/ 4240081 w 6766341"/>
              <a:gd name="connsiteY30" fmla="*/ 6436551 h 9226205"/>
              <a:gd name="connsiteX31" fmla="*/ 5130991 w 6766341"/>
              <a:gd name="connsiteY31" fmla="*/ 6436551 h 9226205"/>
              <a:gd name="connsiteX32" fmla="*/ 5468457 w 6766341"/>
              <a:gd name="connsiteY32" fmla="*/ 7111483 h 9226205"/>
              <a:gd name="connsiteX33" fmla="*/ 5130991 w 6766341"/>
              <a:gd name="connsiteY33" fmla="*/ 7786415 h 9226205"/>
              <a:gd name="connsiteX34" fmla="*/ 4240081 w 6766341"/>
              <a:gd name="connsiteY34" fmla="*/ 7786415 h 9226205"/>
              <a:gd name="connsiteX35" fmla="*/ 3902615 w 6766341"/>
              <a:gd name="connsiteY35" fmla="*/ 7111483 h 9226205"/>
              <a:gd name="connsiteX36" fmla="*/ 1642555 w 6766341"/>
              <a:gd name="connsiteY36" fmla="*/ 6436551 h 9226205"/>
              <a:gd name="connsiteX37" fmla="*/ 2533465 w 6766341"/>
              <a:gd name="connsiteY37" fmla="*/ 6436551 h 9226205"/>
              <a:gd name="connsiteX38" fmla="*/ 2870931 w 6766341"/>
              <a:gd name="connsiteY38" fmla="*/ 7111483 h 9226205"/>
              <a:gd name="connsiteX39" fmla="*/ 2533465 w 6766341"/>
              <a:gd name="connsiteY39" fmla="*/ 7786415 h 9226205"/>
              <a:gd name="connsiteX40" fmla="*/ 1642555 w 6766341"/>
              <a:gd name="connsiteY40" fmla="*/ 7786415 h 9226205"/>
              <a:gd name="connsiteX41" fmla="*/ 1305089 w 6766341"/>
              <a:gd name="connsiteY41" fmla="*/ 7111483 h 9226205"/>
              <a:gd name="connsiteX42" fmla="*/ 5537965 w 6766341"/>
              <a:gd name="connsiteY42" fmla="*/ 5719321 h 9226205"/>
              <a:gd name="connsiteX43" fmla="*/ 6428875 w 6766341"/>
              <a:gd name="connsiteY43" fmla="*/ 5719321 h 9226205"/>
              <a:gd name="connsiteX44" fmla="*/ 6766341 w 6766341"/>
              <a:gd name="connsiteY44" fmla="*/ 6394253 h 9226205"/>
              <a:gd name="connsiteX45" fmla="*/ 6428875 w 6766341"/>
              <a:gd name="connsiteY45" fmla="*/ 7069185 h 9226205"/>
              <a:gd name="connsiteX46" fmla="*/ 5537965 w 6766341"/>
              <a:gd name="connsiteY46" fmla="*/ 7069185 h 9226205"/>
              <a:gd name="connsiteX47" fmla="*/ 5200499 w 6766341"/>
              <a:gd name="connsiteY47" fmla="*/ 6394253 h 9226205"/>
              <a:gd name="connsiteX48" fmla="*/ 2936808 w 6766341"/>
              <a:gd name="connsiteY48" fmla="*/ 5719321 h 9226205"/>
              <a:gd name="connsiteX49" fmla="*/ 3827718 w 6766341"/>
              <a:gd name="connsiteY49" fmla="*/ 5719321 h 9226205"/>
              <a:gd name="connsiteX50" fmla="*/ 4165184 w 6766341"/>
              <a:gd name="connsiteY50" fmla="*/ 6394253 h 9226205"/>
              <a:gd name="connsiteX51" fmla="*/ 3827718 w 6766341"/>
              <a:gd name="connsiteY51" fmla="*/ 7069185 h 9226205"/>
              <a:gd name="connsiteX52" fmla="*/ 2936808 w 6766341"/>
              <a:gd name="connsiteY52" fmla="*/ 7069185 h 9226205"/>
              <a:gd name="connsiteX53" fmla="*/ 2599342 w 6766341"/>
              <a:gd name="connsiteY53" fmla="*/ 6394253 h 9226205"/>
              <a:gd name="connsiteX54" fmla="*/ 339282 w 6766341"/>
              <a:gd name="connsiteY54" fmla="*/ 5719321 h 9226205"/>
              <a:gd name="connsiteX55" fmla="*/ 1230192 w 6766341"/>
              <a:gd name="connsiteY55" fmla="*/ 5719321 h 9226205"/>
              <a:gd name="connsiteX56" fmla="*/ 1567658 w 6766341"/>
              <a:gd name="connsiteY56" fmla="*/ 6394253 h 9226205"/>
              <a:gd name="connsiteX57" fmla="*/ 1230192 w 6766341"/>
              <a:gd name="connsiteY57" fmla="*/ 7069185 h 9226205"/>
              <a:gd name="connsiteX58" fmla="*/ 339282 w 6766341"/>
              <a:gd name="connsiteY58" fmla="*/ 7069185 h 9226205"/>
              <a:gd name="connsiteX59" fmla="*/ 1816 w 6766341"/>
              <a:gd name="connsiteY59" fmla="*/ 6394253 h 9226205"/>
              <a:gd name="connsiteX60" fmla="*/ 4240081 w 6766341"/>
              <a:gd name="connsiteY60" fmla="*/ 5006799 h 9226205"/>
              <a:gd name="connsiteX61" fmla="*/ 5130991 w 6766341"/>
              <a:gd name="connsiteY61" fmla="*/ 5006799 h 9226205"/>
              <a:gd name="connsiteX62" fmla="*/ 5468457 w 6766341"/>
              <a:gd name="connsiteY62" fmla="*/ 5681731 h 9226205"/>
              <a:gd name="connsiteX63" fmla="*/ 5130991 w 6766341"/>
              <a:gd name="connsiteY63" fmla="*/ 6356663 h 9226205"/>
              <a:gd name="connsiteX64" fmla="*/ 4240081 w 6766341"/>
              <a:gd name="connsiteY64" fmla="*/ 6356663 h 9226205"/>
              <a:gd name="connsiteX65" fmla="*/ 3902615 w 6766341"/>
              <a:gd name="connsiteY65" fmla="*/ 5681731 h 9226205"/>
              <a:gd name="connsiteX66" fmla="*/ 1642555 w 6766341"/>
              <a:gd name="connsiteY66" fmla="*/ 5006799 h 9226205"/>
              <a:gd name="connsiteX67" fmla="*/ 2533465 w 6766341"/>
              <a:gd name="connsiteY67" fmla="*/ 5006799 h 9226205"/>
              <a:gd name="connsiteX68" fmla="*/ 2870931 w 6766341"/>
              <a:gd name="connsiteY68" fmla="*/ 5681731 h 9226205"/>
              <a:gd name="connsiteX69" fmla="*/ 2533465 w 6766341"/>
              <a:gd name="connsiteY69" fmla="*/ 6356663 h 9226205"/>
              <a:gd name="connsiteX70" fmla="*/ 1642555 w 6766341"/>
              <a:gd name="connsiteY70" fmla="*/ 6356663 h 9226205"/>
              <a:gd name="connsiteX71" fmla="*/ 1305089 w 6766341"/>
              <a:gd name="connsiteY71" fmla="*/ 5681731 h 9226205"/>
              <a:gd name="connsiteX72" fmla="*/ 2936808 w 6766341"/>
              <a:gd name="connsiteY72" fmla="*/ 4289571 h 9226205"/>
              <a:gd name="connsiteX73" fmla="*/ 3827718 w 6766341"/>
              <a:gd name="connsiteY73" fmla="*/ 4289571 h 9226205"/>
              <a:gd name="connsiteX74" fmla="*/ 4165184 w 6766341"/>
              <a:gd name="connsiteY74" fmla="*/ 4964502 h 9226205"/>
              <a:gd name="connsiteX75" fmla="*/ 3827718 w 6766341"/>
              <a:gd name="connsiteY75" fmla="*/ 5639433 h 9226205"/>
              <a:gd name="connsiteX76" fmla="*/ 2936808 w 6766341"/>
              <a:gd name="connsiteY76" fmla="*/ 5639433 h 9226205"/>
              <a:gd name="connsiteX77" fmla="*/ 2599342 w 6766341"/>
              <a:gd name="connsiteY77" fmla="*/ 4964502 h 9226205"/>
              <a:gd name="connsiteX78" fmla="*/ 339282 w 6766341"/>
              <a:gd name="connsiteY78" fmla="*/ 4289571 h 9226205"/>
              <a:gd name="connsiteX79" fmla="*/ 1230192 w 6766341"/>
              <a:gd name="connsiteY79" fmla="*/ 4289571 h 9226205"/>
              <a:gd name="connsiteX80" fmla="*/ 1567658 w 6766341"/>
              <a:gd name="connsiteY80" fmla="*/ 4964502 h 9226205"/>
              <a:gd name="connsiteX81" fmla="*/ 1230192 w 6766341"/>
              <a:gd name="connsiteY81" fmla="*/ 5639433 h 9226205"/>
              <a:gd name="connsiteX82" fmla="*/ 339282 w 6766341"/>
              <a:gd name="connsiteY82" fmla="*/ 5639433 h 9226205"/>
              <a:gd name="connsiteX83" fmla="*/ 1816 w 6766341"/>
              <a:gd name="connsiteY83" fmla="*/ 4964502 h 9226205"/>
              <a:gd name="connsiteX84" fmla="*/ 5537965 w 6766341"/>
              <a:gd name="connsiteY84" fmla="*/ 4289570 h 9226205"/>
              <a:gd name="connsiteX85" fmla="*/ 6428875 w 6766341"/>
              <a:gd name="connsiteY85" fmla="*/ 4289570 h 9226205"/>
              <a:gd name="connsiteX86" fmla="*/ 6766341 w 6766341"/>
              <a:gd name="connsiteY86" fmla="*/ 4964502 h 9226205"/>
              <a:gd name="connsiteX87" fmla="*/ 6428875 w 6766341"/>
              <a:gd name="connsiteY87" fmla="*/ 5639433 h 9226205"/>
              <a:gd name="connsiteX88" fmla="*/ 5537965 w 6766341"/>
              <a:gd name="connsiteY88" fmla="*/ 5639433 h 9226205"/>
              <a:gd name="connsiteX89" fmla="*/ 5200499 w 6766341"/>
              <a:gd name="connsiteY89" fmla="*/ 4964502 h 9226205"/>
              <a:gd name="connsiteX90" fmla="*/ 1642555 w 6766341"/>
              <a:gd name="connsiteY90" fmla="*/ 3577049 h 9226205"/>
              <a:gd name="connsiteX91" fmla="*/ 2533465 w 6766341"/>
              <a:gd name="connsiteY91" fmla="*/ 3577049 h 9226205"/>
              <a:gd name="connsiteX92" fmla="*/ 2870931 w 6766341"/>
              <a:gd name="connsiteY92" fmla="*/ 4251981 h 9226205"/>
              <a:gd name="connsiteX93" fmla="*/ 2533465 w 6766341"/>
              <a:gd name="connsiteY93" fmla="*/ 4926911 h 9226205"/>
              <a:gd name="connsiteX94" fmla="*/ 1642555 w 6766341"/>
              <a:gd name="connsiteY94" fmla="*/ 4926911 h 9226205"/>
              <a:gd name="connsiteX95" fmla="*/ 1305089 w 6766341"/>
              <a:gd name="connsiteY95" fmla="*/ 4251981 h 9226205"/>
              <a:gd name="connsiteX96" fmla="*/ 4240081 w 6766341"/>
              <a:gd name="connsiteY96" fmla="*/ 3577048 h 9226205"/>
              <a:gd name="connsiteX97" fmla="*/ 5130991 w 6766341"/>
              <a:gd name="connsiteY97" fmla="*/ 3577048 h 9226205"/>
              <a:gd name="connsiteX98" fmla="*/ 5468457 w 6766341"/>
              <a:gd name="connsiteY98" fmla="*/ 4251981 h 9226205"/>
              <a:gd name="connsiteX99" fmla="*/ 5130991 w 6766341"/>
              <a:gd name="connsiteY99" fmla="*/ 4926911 h 9226205"/>
              <a:gd name="connsiteX100" fmla="*/ 4240081 w 6766341"/>
              <a:gd name="connsiteY100" fmla="*/ 4926911 h 9226205"/>
              <a:gd name="connsiteX101" fmla="*/ 3902615 w 6766341"/>
              <a:gd name="connsiteY101" fmla="*/ 4251981 h 9226205"/>
              <a:gd name="connsiteX102" fmla="*/ 339282 w 6766341"/>
              <a:gd name="connsiteY102" fmla="*/ 2859820 h 9226205"/>
              <a:gd name="connsiteX103" fmla="*/ 1230192 w 6766341"/>
              <a:gd name="connsiteY103" fmla="*/ 2859820 h 9226205"/>
              <a:gd name="connsiteX104" fmla="*/ 1567658 w 6766341"/>
              <a:gd name="connsiteY104" fmla="*/ 3534753 h 9226205"/>
              <a:gd name="connsiteX105" fmla="*/ 1230192 w 6766341"/>
              <a:gd name="connsiteY105" fmla="*/ 4209684 h 9226205"/>
              <a:gd name="connsiteX106" fmla="*/ 339282 w 6766341"/>
              <a:gd name="connsiteY106" fmla="*/ 4209684 h 9226205"/>
              <a:gd name="connsiteX107" fmla="*/ 1816 w 6766341"/>
              <a:gd name="connsiteY107" fmla="*/ 3534753 h 9226205"/>
              <a:gd name="connsiteX108" fmla="*/ 2936808 w 6766341"/>
              <a:gd name="connsiteY108" fmla="*/ 2859819 h 9226205"/>
              <a:gd name="connsiteX109" fmla="*/ 3827718 w 6766341"/>
              <a:gd name="connsiteY109" fmla="*/ 2859819 h 9226205"/>
              <a:gd name="connsiteX110" fmla="*/ 4165184 w 6766341"/>
              <a:gd name="connsiteY110" fmla="*/ 3534752 h 9226205"/>
              <a:gd name="connsiteX111" fmla="*/ 3827718 w 6766341"/>
              <a:gd name="connsiteY111" fmla="*/ 4209683 h 9226205"/>
              <a:gd name="connsiteX112" fmla="*/ 2936808 w 6766341"/>
              <a:gd name="connsiteY112" fmla="*/ 4209683 h 9226205"/>
              <a:gd name="connsiteX113" fmla="*/ 2599342 w 6766341"/>
              <a:gd name="connsiteY113" fmla="*/ 3534752 h 9226205"/>
              <a:gd name="connsiteX114" fmla="*/ 5537965 w 6766341"/>
              <a:gd name="connsiteY114" fmla="*/ 2859818 h 9226205"/>
              <a:gd name="connsiteX115" fmla="*/ 6428875 w 6766341"/>
              <a:gd name="connsiteY115" fmla="*/ 2859818 h 9226205"/>
              <a:gd name="connsiteX116" fmla="*/ 6766341 w 6766341"/>
              <a:gd name="connsiteY116" fmla="*/ 3534750 h 9226205"/>
              <a:gd name="connsiteX117" fmla="*/ 6428875 w 6766341"/>
              <a:gd name="connsiteY117" fmla="*/ 4209682 h 9226205"/>
              <a:gd name="connsiteX118" fmla="*/ 5537965 w 6766341"/>
              <a:gd name="connsiteY118" fmla="*/ 4209682 h 9226205"/>
              <a:gd name="connsiteX119" fmla="*/ 5200499 w 6766341"/>
              <a:gd name="connsiteY119" fmla="*/ 3534750 h 9226205"/>
              <a:gd name="connsiteX120" fmla="*/ 1642555 w 6766341"/>
              <a:gd name="connsiteY120" fmla="*/ 2147298 h 9226205"/>
              <a:gd name="connsiteX121" fmla="*/ 2533465 w 6766341"/>
              <a:gd name="connsiteY121" fmla="*/ 2147298 h 9226205"/>
              <a:gd name="connsiteX122" fmla="*/ 2870931 w 6766341"/>
              <a:gd name="connsiteY122" fmla="*/ 2822230 h 9226205"/>
              <a:gd name="connsiteX123" fmla="*/ 2533465 w 6766341"/>
              <a:gd name="connsiteY123" fmla="*/ 3497161 h 9226205"/>
              <a:gd name="connsiteX124" fmla="*/ 1642555 w 6766341"/>
              <a:gd name="connsiteY124" fmla="*/ 3497161 h 9226205"/>
              <a:gd name="connsiteX125" fmla="*/ 1305089 w 6766341"/>
              <a:gd name="connsiteY125" fmla="*/ 2822230 h 9226205"/>
              <a:gd name="connsiteX126" fmla="*/ 4240081 w 6766341"/>
              <a:gd name="connsiteY126" fmla="*/ 2147297 h 9226205"/>
              <a:gd name="connsiteX127" fmla="*/ 5130991 w 6766341"/>
              <a:gd name="connsiteY127" fmla="*/ 2147297 h 9226205"/>
              <a:gd name="connsiteX128" fmla="*/ 5468457 w 6766341"/>
              <a:gd name="connsiteY128" fmla="*/ 2822229 h 9226205"/>
              <a:gd name="connsiteX129" fmla="*/ 5130991 w 6766341"/>
              <a:gd name="connsiteY129" fmla="*/ 3497160 h 9226205"/>
              <a:gd name="connsiteX130" fmla="*/ 4240081 w 6766341"/>
              <a:gd name="connsiteY130" fmla="*/ 3497160 h 9226205"/>
              <a:gd name="connsiteX131" fmla="*/ 3902615 w 6766341"/>
              <a:gd name="connsiteY131" fmla="*/ 2822229 h 9226205"/>
              <a:gd name="connsiteX132" fmla="*/ 339282 w 6766341"/>
              <a:gd name="connsiteY132" fmla="*/ 1430068 h 9226205"/>
              <a:gd name="connsiteX133" fmla="*/ 1230192 w 6766341"/>
              <a:gd name="connsiteY133" fmla="*/ 1430068 h 9226205"/>
              <a:gd name="connsiteX134" fmla="*/ 1567658 w 6766341"/>
              <a:gd name="connsiteY134" fmla="*/ 2105000 h 9226205"/>
              <a:gd name="connsiteX135" fmla="*/ 1230192 w 6766341"/>
              <a:gd name="connsiteY135" fmla="*/ 2779932 h 9226205"/>
              <a:gd name="connsiteX136" fmla="*/ 339282 w 6766341"/>
              <a:gd name="connsiteY136" fmla="*/ 2779932 h 9226205"/>
              <a:gd name="connsiteX137" fmla="*/ 1816 w 6766341"/>
              <a:gd name="connsiteY137" fmla="*/ 2105000 h 9226205"/>
              <a:gd name="connsiteX138" fmla="*/ 2936808 w 6766341"/>
              <a:gd name="connsiteY138" fmla="*/ 1430067 h 9226205"/>
              <a:gd name="connsiteX139" fmla="*/ 3827718 w 6766341"/>
              <a:gd name="connsiteY139" fmla="*/ 1430067 h 9226205"/>
              <a:gd name="connsiteX140" fmla="*/ 4165184 w 6766341"/>
              <a:gd name="connsiteY140" fmla="*/ 2104999 h 9226205"/>
              <a:gd name="connsiteX141" fmla="*/ 3827718 w 6766341"/>
              <a:gd name="connsiteY141" fmla="*/ 2779931 h 9226205"/>
              <a:gd name="connsiteX142" fmla="*/ 2936808 w 6766341"/>
              <a:gd name="connsiteY142" fmla="*/ 2779931 h 9226205"/>
              <a:gd name="connsiteX143" fmla="*/ 2599342 w 6766341"/>
              <a:gd name="connsiteY143" fmla="*/ 2104999 h 9226205"/>
              <a:gd name="connsiteX144" fmla="*/ 5537965 w 6766341"/>
              <a:gd name="connsiteY144" fmla="*/ 1430066 h 9226205"/>
              <a:gd name="connsiteX145" fmla="*/ 6428875 w 6766341"/>
              <a:gd name="connsiteY145" fmla="*/ 1430066 h 9226205"/>
              <a:gd name="connsiteX146" fmla="*/ 6766341 w 6766341"/>
              <a:gd name="connsiteY146" fmla="*/ 2104998 h 9226205"/>
              <a:gd name="connsiteX147" fmla="*/ 6428875 w 6766341"/>
              <a:gd name="connsiteY147" fmla="*/ 2779930 h 9226205"/>
              <a:gd name="connsiteX148" fmla="*/ 5537965 w 6766341"/>
              <a:gd name="connsiteY148" fmla="*/ 2779930 h 9226205"/>
              <a:gd name="connsiteX149" fmla="*/ 5200499 w 6766341"/>
              <a:gd name="connsiteY149" fmla="*/ 2104998 h 9226205"/>
              <a:gd name="connsiteX150" fmla="*/ 1642555 w 6766341"/>
              <a:gd name="connsiteY150" fmla="*/ 717230 h 9226205"/>
              <a:gd name="connsiteX151" fmla="*/ 2533465 w 6766341"/>
              <a:gd name="connsiteY151" fmla="*/ 717230 h 9226205"/>
              <a:gd name="connsiteX152" fmla="*/ 2870931 w 6766341"/>
              <a:gd name="connsiteY152" fmla="*/ 1392162 h 9226205"/>
              <a:gd name="connsiteX153" fmla="*/ 2533465 w 6766341"/>
              <a:gd name="connsiteY153" fmla="*/ 2067094 h 9226205"/>
              <a:gd name="connsiteX154" fmla="*/ 1642555 w 6766341"/>
              <a:gd name="connsiteY154" fmla="*/ 2067094 h 9226205"/>
              <a:gd name="connsiteX155" fmla="*/ 1305089 w 6766341"/>
              <a:gd name="connsiteY155" fmla="*/ 1392162 h 9226205"/>
              <a:gd name="connsiteX156" fmla="*/ 4240081 w 6766341"/>
              <a:gd name="connsiteY156" fmla="*/ 717230 h 9226205"/>
              <a:gd name="connsiteX157" fmla="*/ 5130991 w 6766341"/>
              <a:gd name="connsiteY157" fmla="*/ 717230 h 9226205"/>
              <a:gd name="connsiteX158" fmla="*/ 5468457 w 6766341"/>
              <a:gd name="connsiteY158" fmla="*/ 1392162 h 9226205"/>
              <a:gd name="connsiteX159" fmla="*/ 5130991 w 6766341"/>
              <a:gd name="connsiteY159" fmla="*/ 2067094 h 9226205"/>
              <a:gd name="connsiteX160" fmla="*/ 4240081 w 6766341"/>
              <a:gd name="connsiteY160" fmla="*/ 2067094 h 9226205"/>
              <a:gd name="connsiteX161" fmla="*/ 3902615 w 6766341"/>
              <a:gd name="connsiteY161" fmla="*/ 1392162 h 9226205"/>
              <a:gd name="connsiteX162" fmla="*/ 339282 w 6766341"/>
              <a:gd name="connsiteY162" fmla="*/ 0 h 9226205"/>
              <a:gd name="connsiteX163" fmla="*/ 1230192 w 6766341"/>
              <a:gd name="connsiteY163" fmla="*/ 0 h 9226205"/>
              <a:gd name="connsiteX164" fmla="*/ 1567658 w 6766341"/>
              <a:gd name="connsiteY164" fmla="*/ 674932 h 9226205"/>
              <a:gd name="connsiteX165" fmla="*/ 1230192 w 6766341"/>
              <a:gd name="connsiteY165" fmla="*/ 1349864 h 9226205"/>
              <a:gd name="connsiteX166" fmla="*/ 339282 w 6766341"/>
              <a:gd name="connsiteY166" fmla="*/ 1349864 h 9226205"/>
              <a:gd name="connsiteX167" fmla="*/ 1816 w 6766341"/>
              <a:gd name="connsiteY167" fmla="*/ 674932 h 9226205"/>
              <a:gd name="connsiteX168" fmla="*/ 2936808 w 6766341"/>
              <a:gd name="connsiteY168" fmla="*/ 0 h 9226205"/>
              <a:gd name="connsiteX169" fmla="*/ 3827718 w 6766341"/>
              <a:gd name="connsiteY169" fmla="*/ 0 h 9226205"/>
              <a:gd name="connsiteX170" fmla="*/ 4165184 w 6766341"/>
              <a:gd name="connsiteY170" fmla="*/ 674932 h 9226205"/>
              <a:gd name="connsiteX171" fmla="*/ 3827718 w 6766341"/>
              <a:gd name="connsiteY171" fmla="*/ 1349864 h 9226205"/>
              <a:gd name="connsiteX172" fmla="*/ 2936808 w 6766341"/>
              <a:gd name="connsiteY172" fmla="*/ 1349864 h 9226205"/>
              <a:gd name="connsiteX173" fmla="*/ 2599342 w 6766341"/>
              <a:gd name="connsiteY173" fmla="*/ 674932 h 9226205"/>
              <a:gd name="connsiteX174" fmla="*/ 5537965 w 6766341"/>
              <a:gd name="connsiteY174" fmla="*/ 0 h 9226205"/>
              <a:gd name="connsiteX175" fmla="*/ 6428875 w 6766341"/>
              <a:gd name="connsiteY175" fmla="*/ 0 h 9226205"/>
              <a:gd name="connsiteX176" fmla="*/ 6766341 w 6766341"/>
              <a:gd name="connsiteY176" fmla="*/ 674932 h 9226205"/>
              <a:gd name="connsiteX177" fmla="*/ 6428875 w 6766341"/>
              <a:gd name="connsiteY177" fmla="*/ 1349864 h 9226205"/>
              <a:gd name="connsiteX178" fmla="*/ 5537965 w 6766341"/>
              <a:gd name="connsiteY178" fmla="*/ 1349864 h 9226205"/>
              <a:gd name="connsiteX179" fmla="*/ 5200499 w 6766341"/>
              <a:gd name="connsiteY179" fmla="*/ 674932 h 922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6766341" h="9226205">
                <a:moveTo>
                  <a:pt x="4238265" y="7876341"/>
                </a:moveTo>
                <a:lnTo>
                  <a:pt x="5129175" y="7876341"/>
                </a:lnTo>
                <a:lnTo>
                  <a:pt x="5466641" y="8551273"/>
                </a:lnTo>
                <a:lnTo>
                  <a:pt x="5129175" y="9226205"/>
                </a:lnTo>
                <a:lnTo>
                  <a:pt x="4238265" y="9226205"/>
                </a:lnTo>
                <a:lnTo>
                  <a:pt x="3900799" y="8551273"/>
                </a:lnTo>
                <a:close/>
                <a:moveTo>
                  <a:pt x="1640739" y="7876341"/>
                </a:moveTo>
                <a:lnTo>
                  <a:pt x="2531649" y="7876341"/>
                </a:lnTo>
                <a:lnTo>
                  <a:pt x="2869115" y="8551273"/>
                </a:lnTo>
                <a:lnTo>
                  <a:pt x="2531649" y="9226205"/>
                </a:lnTo>
                <a:lnTo>
                  <a:pt x="1640739" y="9226205"/>
                </a:lnTo>
                <a:lnTo>
                  <a:pt x="1303273" y="8551273"/>
                </a:lnTo>
                <a:close/>
                <a:moveTo>
                  <a:pt x="5536149" y="7159111"/>
                </a:moveTo>
                <a:lnTo>
                  <a:pt x="6427059" y="7159111"/>
                </a:lnTo>
                <a:lnTo>
                  <a:pt x="6764525" y="7834043"/>
                </a:lnTo>
                <a:lnTo>
                  <a:pt x="6427059" y="8508975"/>
                </a:lnTo>
                <a:lnTo>
                  <a:pt x="5536149" y="8508975"/>
                </a:lnTo>
                <a:lnTo>
                  <a:pt x="5198683" y="7834043"/>
                </a:lnTo>
                <a:close/>
                <a:moveTo>
                  <a:pt x="2934992" y="7159111"/>
                </a:moveTo>
                <a:lnTo>
                  <a:pt x="3825902" y="7159111"/>
                </a:lnTo>
                <a:lnTo>
                  <a:pt x="4163368" y="7834043"/>
                </a:lnTo>
                <a:lnTo>
                  <a:pt x="3825902" y="8508975"/>
                </a:lnTo>
                <a:lnTo>
                  <a:pt x="2934992" y="8508975"/>
                </a:lnTo>
                <a:lnTo>
                  <a:pt x="2597526" y="7834043"/>
                </a:lnTo>
                <a:close/>
                <a:moveTo>
                  <a:pt x="337466" y="7159111"/>
                </a:moveTo>
                <a:lnTo>
                  <a:pt x="1228376" y="7159111"/>
                </a:lnTo>
                <a:lnTo>
                  <a:pt x="1565842" y="7834043"/>
                </a:lnTo>
                <a:lnTo>
                  <a:pt x="1228376" y="8508975"/>
                </a:lnTo>
                <a:lnTo>
                  <a:pt x="337466" y="8508975"/>
                </a:lnTo>
                <a:lnTo>
                  <a:pt x="0" y="7834043"/>
                </a:lnTo>
                <a:close/>
                <a:moveTo>
                  <a:pt x="4240081" y="6436551"/>
                </a:moveTo>
                <a:lnTo>
                  <a:pt x="5130991" y="6436551"/>
                </a:lnTo>
                <a:lnTo>
                  <a:pt x="5468457" y="7111483"/>
                </a:lnTo>
                <a:lnTo>
                  <a:pt x="5130991" y="7786415"/>
                </a:lnTo>
                <a:lnTo>
                  <a:pt x="4240081" y="7786415"/>
                </a:lnTo>
                <a:lnTo>
                  <a:pt x="3902615" y="7111483"/>
                </a:lnTo>
                <a:close/>
                <a:moveTo>
                  <a:pt x="1642555" y="6436551"/>
                </a:moveTo>
                <a:lnTo>
                  <a:pt x="2533465" y="6436551"/>
                </a:lnTo>
                <a:lnTo>
                  <a:pt x="2870931" y="7111483"/>
                </a:lnTo>
                <a:lnTo>
                  <a:pt x="2533465" y="7786415"/>
                </a:lnTo>
                <a:lnTo>
                  <a:pt x="1642555" y="7786415"/>
                </a:lnTo>
                <a:lnTo>
                  <a:pt x="1305089" y="7111483"/>
                </a:lnTo>
                <a:close/>
                <a:moveTo>
                  <a:pt x="5537965" y="5719321"/>
                </a:moveTo>
                <a:lnTo>
                  <a:pt x="6428875" y="5719321"/>
                </a:lnTo>
                <a:lnTo>
                  <a:pt x="6766341" y="6394253"/>
                </a:lnTo>
                <a:lnTo>
                  <a:pt x="6428875" y="7069185"/>
                </a:lnTo>
                <a:lnTo>
                  <a:pt x="5537965" y="7069185"/>
                </a:lnTo>
                <a:lnTo>
                  <a:pt x="5200499" y="6394253"/>
                </a:lnTo>
                <a:close/>
                <a:moveTo>
                  <a:pt x="2936808" y="5719321"/>
                </a:moveTo>
                <a:lnTo>
                  <a:pt x="3827718" y="5719321"/>
                </a:lnTo>
                <a:lnTo>
                  <a:pt x="4165184" y="6394253"/>
                </a:lnTo>
                <a:lnTo>
                  <a:pt x="3827718" y="7069185"/>
                </a:lnTo>
                <a:lnTo>
                  <a:pt x="2936808" y="7069185"/>
                </a:lnTo>
                <a:lnTo>
                  <a:pt x="2599342" y="6394253"/>
                </a:lnTo>
                <a:close/>
                <a:moveTo>
                  <a:pt x="339282" y="5719321"/>
                </a:moveTo>
                <a:lnTo>
                  <a:pt x="1230192" y="5719321"/>
                </a:lnTo>
                <a:lnTo>
                  <a:pt x="1567658" y="6394253"/>
                </a:lnTo>
                <a:lnTo>
                  <a:pt x="1230192" y="7069185"/>
                </a:lnTo>
                <a:lnTo>
                  <a:pt x="339282" y="7069185"/>
                </a:lnTo>
                <a:lnTo>
                  <a:pt x="1816" y="6394253"/>
                </a:lnTo>
                <a:close/>
                <a:moveTo>
                  <a:pt x="4240081" y="5006799"/>
                </a:moveTo>
                <a:lnTo>
                  <a:pt x="5130991" y="5006799"/>
                </a:lnTo>
                <a:lnTo>
                  <a:pt x="5468457" y="5681731"/>
                </a:lnTo>
                <a:lnTo>
                  <a:pt x="5130991" y="6356663"/>
                </a:lnTo>
                <a:lnTo>
                  <a:pt x="4240081" y="6356663"/>
                </a:lnTo>
                <a:lnTo>
                  <a:pt x="3902615" y="5681731"/>
                </a:lnTo>
                <a:close/>
                <a:moveTo>
                  <a:pt x="1642555" y="5006799"/>
                </a:moveTo>
                <a:lnTo>
                  <a:pt x="2533465" y="5006799"/>
                </a:lnTo>
                <a:lnTo>
                  <a:pt x="2870931" y="5681731"/>
                </a:lnTo>
                <a:lnTo>
                  <a:pt x="2533465" y="6356663"/>
                </a:lnTo>
                <a:lnTo>
                  <a:pt x="1642555" y="6356663"/>
                </a:lnTo>
                <a:lnTo>
                  <a:pt x="1305089" y="5681731"/>
                </a:lnTo>
                <a:close/>
                <a:moveTo>
                  <a:pt x="2936808" y="4289571"/>
                </a:moveTo>
                <a:lnTo>
                  <a:pt x="3827718" y="4289571"/>
                </a:lnTo>
                <a:lnTo>
                  <a:pt x="4165184" y="4964502"/>
                </a:lnTo>
                <a:lnTo>
                  <a:pt x="3827718" y="5639433"/>
                </a:lnTo>
                <a:lnTo>
                  <a:pt x="2936808" y="5639433"/>
                </a:lnTo>
                <a:lnTo>
                  <a:pt x="2599342" y="4964502"/>
                </a:lnTo>
                <a:close/>
                <a:moveTo>
                  <a:pt x="339282" y="4289571"/>
                </a:moveTo>
                <a:lnTo>
                  <a:pt x="1230192" y="4289571"/>
                </a:lnTo>
                <a:lnTo>
                  <a:pt x="1567658" y="4964502"/>
                </a:lnTo>
                <a:lnTo>
                  <a:pt x="1230192" y="5639433"/>
                </a:lnTo>
                <a:lnTo>
                  <a:pt x="339282" y="5639433"/>
                </a:lnTo>
                <a:lnTo>
                  <a:pt x="1816" y="4964502"/>
                </a:lnTo>
                <a:close/>
                <a:moveTo>
                  <a:pt x="5537965" y="4289570"/>
                </a:moveTo>
                <a:lnTo>
                  <a:pt x="6428875" y="4289570"/>
                </a:lnTo>
                <a:lnTo>
                  <a:pt x="6766341" y="4964502"/>
                </a:lnTo>
                <a:lnTo>
                  <a:pt x="6428875" y="5639433"/>
                </a:lnTo>
                <a:lnTo>
                  <a:pt x="5537965" y="5639433"/>
                </a:lnTo>
                <a:lnTo>
                  <a:pt x="5200499" y="4964502"/>
                </a:lnTo>
                <a:close/>
                <a:moveTo>
                  <a:pt x="1642555" y="3577049"/>
                </a:moveTo>
                <a:lnTo>
                  <a:pt x="2533465" y="3577049"/>
                </a:lnTo>
                <a:lnTo>
                  <a:pt x="2870931" y="4251981"/>
                </a:lnTo>
                <a:lnTo>
                  <a:pt x="2533465" y="4926911"/>
                </a:lnTo>
                <a:lnTo>
                  <a:pt x="1642555" y="4926911"/>
                </a:lnTo>
                <a:lnTo>
                  <a:pt x="1305089" y="4251981"/>
                </a:lnTo>
                <a:close/>
                <a:moveTo>
                  <a:pt x="4240081" y="3577048"/>
                </a:moveTo>
                <a:lnTo>
                  <a:pt x="5130991" y="3577048"/>
                </a:lnTo>
                <a:lnTo>
                  <a:pt x="5468457" y="4251981"/>
                </a:lnTo>
                <a:lnTo>
                  <a:pt x="5130991" y="4926911"/>
                </a:lnTo>
                <a:lnTo>
                  <a:pt x="4240081" y="4926911"/>
                </a:lnTo>
                <a:lnTo>
                  <a:pt x="3902615" y="4251981"/>
                </a:lnTo>
                <a:close/>
                <a:moveTo>
                  <a:pt x="339282" y="2859820"/>
                </a:moveTo>
                <a:lnTo>
                  <a:pt x="1230192" y="2859820"/>
                </a:lnTo>
                <a:lnTo>
                  <a:pt x="1567658" y="3534753"/>
                </a:lnTo>
                <a:lnTo>
                  <a:pt x="1230192" y="4209684"/>
                </a:lnTo>
                <a:lnTo>
                  <a:pt x="339282" y="4209684"/>
                </a:lnTo>
                <a:lnTo>
                  <a:pt x="1816" y="3534753"/>
                </a:lnTo>
                <a:close/>
                <a:moveTo>
                  <a:pt x="2936808" y="2859819"/>
                </a:moveTo>
                <a:lnTo>
                  <a:pt x="3827718" y="2859819"/>
                </a:lnTo>
                <a:lnTo>
                  <a:pt x="4165184" y="3534752"/>
                </a:lnTo>
                <a:lnTo>
                  <a:pt x="3827718" y="4209683"/>
                </a:lnTo>
                <a:lnTo>
                  <a:pt x="2936808" y="4209683"/>
                </a:lnTo>
                <a:lnTo>
                  <a:pt x="2599342" y="3534752"/>
                </a:lnTo>
                <a:close/>
                <a:moveTo>
                  <a:pt x="5537965" y="2859818"/>
                </a:moveTo>
                <a:lnTo>
                  <a:pt x="6428875" y="2859818"/>
                </a:lnTo>
                <a:lnTo>
                  <a:pt x="6766341" y="3534750"/>
                </a:lnTo>
                <a:lnTo>
                  <a:pt x="6428875" y="4209682"/>
                </a:lnTo>
                <a:lnTo>
                  <a:pt x="5537965" y="4209682"/>
                </a:lnTo>
                <a:lnTo>
                  <a:pt x="5200499" y="3534750"/>
                </a:lnTo>
                <a:close/>
                <a:moveTo>
                  <a:pt x="1642555" y="2147298"/>
                </a:moveTo>
                <a:lnTo>
                  <a:pt x="2533465" y="2147298"/>
                </a:lnTo>
                <a:lnTo>
                  <a:pt x="2870931" y="2822230"/>
                </a:lnTo>
                <a:lnTo>
                  <a:pt x="2533465" y="3497161"/>
                </a:lnTo>
                <a:lnTo>
                  <a:pt x="1642555" y="3497161"/>
                </a:lnTo>
                <a:lnTo>
                  <a:pt x="1305089" y="2822230"/>
                </a:lnTo>
                <a:close/>
                <a:moveTo>
                  <a:pt x="4240081" y="2147297"/>
                </a:moveTo>
                <a:lnTo>
                  <a:pt x="5130991" y="2147297"/>
                </a:lnTo>
                <a:lnTo>
                  <a:pt x="5468457" y="2822229"/>
                </a:lnTo>
                <a:lnTo>
                  <a:pt x="5130991" y="3497160"/>
                </a:lnTo>
                <a:lnTo>
                  <a:pt x="4240081" y="3497160"/>
                </a:lnTo>
                <a:lnTo>
                  <a:pt x="3902615" y="2822229"/>
                </a:lnTo>
                <a:close/>
                <a:moveTo>
                  <a:pt x="339282" y="1430068"/>
                </a:moveTo>
                <a:lnTo>
                  <a:pt x="1230192" y="1430068"/>
                </a:lnTo>
                <a:lnTo>
                  <a:pt x="1567658" y="2105000"/>
                </a:lnTo>
                <a:lnTo>
                  <a:pt x="1230192" y="2779932"/>
                </a:lnTo>
                <a:lnTo>
                  <a:pt x="339282" y="2779932"/>
                </a:lnTo>
                <a:lnTo>
                  <a:pt x="1816" y="2105000"/>
                </a:lnTo>
                <a:close/>
                <a:moveTo>
                  <a:pt x="2936808" y="1430067"/>
                </a:moveTo>
                <a:lnTo>
                  <a:pt x="3827718" y="1430067"/>
                </a:lnTo>
                <a:lnTo>
                  <a:pt x="4165184" y="2104999"/>
                </a:lnTo>
                <a:lnTo>
                  <a:pt x="3827718" y="2779931"/>
                </a:lnTo>
                <a:lnTo>
                  <a:pt x="2936808" y="2779931"/>
                </a:lnTo>
                <a:lnTo>
                  <a:pt x="2599342" y="2104999"/>
                </a:lnTo>
                <a:close/>
                <a:moveTo>
                  <a:pt x="5537965" y="1430066"/>
                </a:moveTo>
                <a:lnTo>
                  <a:pt x="6428875" y="1430066"/>
                </a:lnTo>
                <a:lnTo>
                  <a:pt x="6766341" y="2104998"/>
                </a:lnTo>
                <a:lnTo>
                  <a:pt x="6428875" y="2779930"/>
                </a:lnTo>
                <a:lnTo>
                  <a:pt x="5537965" y="2779930"/>
                </a:lnTo>
                <a:lnTo>
                  <a:pt x="5200499" y="2104998"/>
                </a:lnTo>
                <a:close/>
                <a:moveTo>
                  <a:pt x="1642555" y="717230"/>
                </a:moveTo>
                <a:lnTo>
                  <a:pt x="2533465" y="717230"/>
                </a:lnTo>
                <a:lnTo>
                  <a:pt x="2870931" y="1392162"/>
                </a:lnTo>
                <a:lnTo>
                  <a:pt x="2533465" y="2067094"/>
                </a:lnTo>
                <a:lnTo>
                  <a:pt x="1642555" y="2067094"/>
                </a:lnTo>
                <a:lnTo>
                  <a:pt x="1305089" y="1392162"/>
                </a:lnTo>
                <a:close/>
                <a:moveTo>
                  <a:pt x="4240081" y="717230"/>
                </a:moveTo>
                <a:lnTo>
                  <a:pt x="5130991" y="717230"/>
                </a:lnTo>
                <a:lnTo>
                  <a:pt x="5468457" y="1392162"/>
                </a:lnTo>
                <a:lnTo>
                  <a:pt x="5130991" y="2067094"/>
                </a:lnTo>
                <a:lnTo>
                  <a:pt x="4240081" y="2067094"/>
                </a:lnTo>
                <a:lnTo>
                  <a:pt x="3902615" y="1392162"/>
                </a:lnTo>
                <a:close/>
                <a:moveTo>
                  <a:pt x="339282" y="0"/>
                </a:moveTo>
                <a:lnTo>
                  <a:pt x="1230192" y="0"/>
                </a:lnTo>
                <a:lnTo>
                  <a:pt x="1567658" y="674932"/>
                </a:lnTo>
                <a:lnTo>
                  <a:pt x="1230192" y="1349864"/>
                </a:lnTo>
                <a:lnTo>
                  <a:pt x="339282" y="1349864"/>
                </a:lnTo>
                <a:lnTo>
                  <a:pt x="1816" y="674932"/>
                </a:lnTo>
                <a:close/>
                <a:moveTo>
                  <a:pt x="2936808" y="0"/>
                </a:moveTo>
                <a:lnTo>
                  <a:pt x="3827718" y="0"/>
                </a:lnTo>
                <a:lnTo>
                  <a:pt x="4165184" y="674932"/>
                </a:lnTo>
                <a:lnTo>
                  <a:pt x="3827718" y="1349864"/>
                </a:lnTo>
                <a:lnTo>
                  <a:pt x="2936808" y="1349864"/>
                </a:lnTo>
                <a:lnTo>
                  <a:pt x="2599342" y="674932"/>
                </a:lnTo>
                <a:close/>
                <a:moveTo>
                  <a:pt x="5537965" y="0"/>
                </a:moveTo>
                <a:lnTo>
                  <a:pt x="6428875" y="0"/>
                </a:lnTo>
                <a:lnTo>
                  <a:pt x="6766341" y="674932"/>
                </a:lnTo>
                <a:lnTo>
                  <a:pt x="6428875" y="1349864"/>
                </a:lnTo>
                <a:lnTo>
                  <a:pt x="5537965" y="1349864"/>
                </a:lnTo>
                <a:lnTo>
                  <a:pt x="5200499" y="674932"/>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9CB5630B-CDC3-5A76-5633-CAA16B6B8C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spTree>
    <p:extLst>
      <p:ext uri="{BB962C8B-B14F-4D97-AF65-F5344CB8AC3E}">
        <p14:creationId xmlns:p14="http://schemas.microsoft.com/office/powerpoint/2010/main" val="2990778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Divider Slide R-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B0359-1245-6E4D-8373-0CFD6423CC85}"/>
              </a:ext>
            </a:extLst>
          </p:cNvPr>
          <p:cNvSpPr>
            <a:spLocks noGrp="1"/>
          </p:cNvSpPr>
          <p:nvPr>
            <p:ph type="title"/>
          </p:nvPr>
        </p:nvSpPr>
        <p:spPr>
          <a:xfrm>
            <a:off x="0" y="0"/>
            <a:ext cx="4772025" cy="2057400"/>
          </a:xfrm>
          <a:solidFill>
            <a:schemeClr val="tx2"/>
          </a:solidFill>
        </p:spPr>
        <p:txBody>
          <a:bodyPr bIns="91440"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9DEBF6F9-689D-310F-66C2-5819B8BF6DFA}"/>
              </a:ext>
            </a:extLst>
          </p:cNvPr>
          <p:cNvSpPr>
            <a:spLocks noGrp="1"/>
          </p:cNvSpPr>
          <p:nvPr>
            <p:ph type="pic" idx="1"/>
          </p:nvPr>
        </p:nvSpPr>
        <p:spPr>
          <a:xfrm>
            <a:off x="4914900" y="1"/>
            <a:ext cx="7277100" cy="61849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09603CF-10F9-2B77-A94E-6905F0B3CE47}"/>
              </a:ext>
            </a:extLst>
          </p:cNvPr>
          <p:cNvSpPr>
            <a:spLocks noGrp="1"/>
          </p:cNvSpPr>
          <p:nvPr>
            <p:ph type="body" sz="half" idx="2"/>
          </p:nvPr>
        </p:nvSpPr>
        <p:spPr>
          <a:xfrm>
            <a:off x="0" y="2057400"/>
            <a:ext cx="4772025" cy="4127500"/>
          </a:xfrm>
          <a:solidFill>
            <a:schemeClr val="bg1">
              <a:lumMod val="50000"/>
            </a:schemeClr>
          </a:solidFill>
        </p:spPr>
        <p:txBody>
          <a:bodyPr lIns="182880" tIns="91440" rIns="182880"/>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C92AC053-9119-8B6B-D239-BA6738F4C9FC}"/>
              </a:ext>
            </a:extLst>
          </p:cNvPr>
          <p:cNvSpPr>
            <a:spLocks noGrp="1"/>
          </p:cNvSpPr>
          <p:nvPr>
            <p:ph type="sldNum" sz="quarter" idx="12"/>
          </p:nvPr>
        </p:nvSpPr>
        <p:spPr/>
        <p:txBody>
          <a:bodyPr/>
          <a:lstStyle/>
          <a:p>
            <a:fld id="{4623C622-9030-4BF6-8EE6-4B1BAC01483F}" type="slidenum">
              <a:rPr lang="en-US" smtClean="0"/>
              <a:t>‹#›</a:t>
            </a:fld>
            <a:endParaRPr lang="en-US"/>
          </a:p>
        </p:txBody>
      </p:sp>
      <p:pic>
        <p:nvPicPr>
          <p:cNvPr id="8" name="Graphic 7">
            <a:extLst>
              <a:ext uri="{FF2B5EF4-FFF2-40B4-BE49-F238E27FC236}">
                <a16:creationId xmlns:a16="http://schemas.microsoft.com/office/drawing/2014/main" id="{933D2BEF-3403-08CD-589C-6414CB0F2B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pic>
        <p:nvPicPr>
          <p:cNvPr id="5" name="Graphic 4">
            <a:extLst>
              <a:ext uri="{FF2B5EF4-FFF2-40B4-BE49-F238E27FC236}">
                <a16:creationId xmlns:a16="http://schemas.microsoft.com/office/drawing/2014/main" id="{95845BEF-A022-D91A-942A-C4C4EF39D0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spTree>
    <p:extLst>
      <p:ext uri="{BB962C8B-B14F-4D97-AF65-F5344CB8AC3E}">
        <p14:creationId xmlns:p14="http://schemas.microsoft.com/office/powerpoint/2010/main" val="2502053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76D3A-EA55-595A-09F6-87BD049BF40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94D3135-0E69-DD70-97D6-AC7CCAF225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2A4D437-46C0-618B-7146-871B3F51F754}"/>
              </a:ext>
            </a:extLst>
          </p:cNvPr>
          <p:cNvSpPr>
            <a:spLocks noGrp="1"/>
          </p:cNvSpPr>
          <p:nvPr>
            <p:ph type="sldNum" sz="quarter" idx="12"/>
          </p:nvPr>
        </p:nvSpPr>
        <p:spPr/>
        <p:txBody>
          <a:bodyPr/>
          <a:lstStyle/>
          <a:p>
            <a:fld id="{4623C622-9030-4BF6-8EE6-4B1BAC01483F}" type="slidenum">
              <a:rPr lang="en-US" smtClean="0"/>
              <a:t>‹#›</a:t>
            </a:fld>
            <a:endParaRPr lang="en-US"/>
          </a:p>
        </p:txBody>
      </p:sp>
      <p:pic>
        <p:nvPicPr>
          <p:cNvPr id="8" name="Graphic 7">
            <a:extLst>
              <a:ext uri="{FF2B5EF4-FFF2-40B4-BE49-F238E27FC236}">
                <a16:creationId xmlns:a16="http://schemas.microsoft.com/office/drawing/2014/main" id="{A75EFF0A-7468-E67D-1141-5BC4AE93D5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sp>
        <p:nvSpPr>
          <p:cNvPr id="11" name="Rectangle 10">
            <a:extLst>
              <a:ext uri="{FF2B5EF4-FFF2-40B4-BE49-F238E27FC236}">
                <a16:creationId xmlns:a16="http://schemas.microsoft.com/office/drawing/2014/main" id="{0BD49FE6-855A-2E63-2D37-546DCAEA661B}"/>
              </a:ext>
            </a:extLst>
          </p:cNvPr>
          <p:cNvSpPr/>
          <p:nvPr/>
        </p:nvSpPr>
        <p:spPr>
          <a:xfrm>
            <a:off x="0" y="0"/>
            <a:ext cx="12192000" cy="228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AFE24A-BCE1-F702-03FE-9871C11BA396}"/>
              </a:ext>
            </a:extLst>
          </p:cNvPr>
          <p:cNvSpPr/>
          <p:nvPr userDrawn="1"/>
        </p:nvSpPr>
        <p:spPr>
          <a:xfrm>
            <a:off x="0" y="0"/>
            <a:ext cx="12192000" cy="228600"/>
          </a:xfrm>
          <a:prstGeom prst="rect">
            <a:avLst/>
          </a:prstGeom>
          <a:gradFill flip="none" rotWithShape="1">
            <a:gsLst>
              <a:gs pos="0">
                <a:schemeClr val="bg2"/>
              </a:gs>
              <a:gs pos="77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169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mp; Content (Dark)">
    <p:bg>
      <p:bgPr>
        <a:gradFill flip="none" rotWithShape="1">
          <a:gsLst>
            <a:gs pos="0">
              <a:schemeClr val="tx2">
                <a:lumMod val="50000"/>
              </a:schemeClr>
            </a:gs>
            <a:gs pos="48000">
              <a:schemeClr val="tx2"/>
            </a:gs>
            <a:gs pos="100000">
              <a:schemeClr val="tx2">
                <a:lumMod val="40000"/>
                <a:lumOff val="6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76D3A-EA55-595A-09F6-87BD049BF40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94D3135-0E69-DD70-97D6-AC7CCAF225DD}"/>
              </a:ext>
            </a:extLst>
          </p:cNvPr>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2A4D437-46C0-618B-7146-871B3F51F754}"/>
              </a:ext>
            </a:extLst>
          </p:cNvPr>
          <p:cNvSpPr>
            <a:spLocks noGrp="1"/>
          </p:cNvSpPr>
          <p:nvPr>
            <p:ph type="sldNum" sz="quarter" idx="12"/>
          </p:nvPr>
        </p:nvSpPr>
        <p:spPr/>
        <p:txBody>
          <a:bodyPr/>
          <a:lstStyle>
            <a:lvl1pPr>
              <a:defRPr>
                <a:solidFill>
                  <a:schemeClr val="bg2"/>
                </a:solidFill>
              </a:defRPr>
            </a:lvl1pPr>
          </a:lstStyle>
          <a:p>
            <a:fld id="{4623C622-9030-4BF6-8EE6-4B1BAC01483F}" type="slidenum">
              <a:rPr lang="en-US" smtClean="0"/>
              <a:pPr/>
              <a:t>‹#›</a:t>
            </a:fld>
            <a:endParaRPr lang="en-US"/>
          </a:p>
        </p:txBody>
      </p:sp>
      <p:sp>
        <p:nvSpPr>
          <p:cNvPr id="11" name="Rectangle 10">
            <a:extLst>
              <a:ext uri="{FF2B5EF4-FFF2-40B4-BE49-F238E27FC236}">
                <a16:creationId xmlns:a16="http://schemas.microsoft.com/office/drawing/2014/main" id="{0BD49FE6-855A-2E63-2D37-546DCAEA661B}"/>
              </a:ext>
            </a:extLst>
          </p:cNvPr>
          <p:cNvSpPr/>
          <p:nvPr/>
        </p:nvSpPr>
        <p:spPr>
          <a:xfrm>
            <a:off x="0" y="0"/>
            <a:ext cx="12192000" cy="22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A75EFF0A-7468-E67D-1141-5BC4AE93D590}"/>
              </a:ext>
            </a:extLst>
          </p:cNvPr>
          <p:cNvPicPr>
            <a:picLocks noChangeAspect="1"/>
          </p:cNvPicPr>
          <p:nvPr/>
        </p:nvPicPr>
        <p:blipFill>
          <a:blip r:embed="rId2">
            <a:extLst>
              <a:ext uri="{96DAC541-7B7A-43D3-8B79-37D633B846F1}">
                <asvg:svgBlip xmlns:asvg="http://schemas.microsoft.com/office/drawing/2016/SVG/main" r:embed="rId3"/>
              </a:ext>
            </a:extLst>
          </a:blip>
          <a:srcRect t="88" b="88"/>
          <a:stretch/>
        </p:blipFill>
        <p:spPr>
          <a:xfrm>
            <a:off x="210336" y="6415174"/>
            <a:ext cx="3206065" cy="361107"/>
          </a:xfrm>
          <a:prstGeom prst="rect">
            <a:avLst/>
          </a:prstGeom>
        </p:spPr>
      </p:pic>
      <p:sp>
        <p:nvSpPr>
          <p:cNvPr id="4" name="Rectangle 3">
            <a:extLst>
              <a:ext uri="{FF2B5EF4-FFF2-40B4-BE49-F238E27FC236}">
                <a16:creationId xmlns:a16="http://schemas.microsoft.com/office/drawing/2014/main" id="{2CDF1368-9152-19A1-A8B9-E52F9CCD78AD}"/>
              </a:ext>
            </a:extLst>
          </p:cNvPr>
          <p:cNvSpPr/>
          <p:nvPr userDrawn="1"/>
        </p:nvSpPr>
        <p:spPr>
          <a:xfrm>
            <a:off x="0" y="0"/>
            <a:ext cx="12192000" cy="228600"/>
          </a:xfrm>
          <a:prstGeom prst="rect">
            <a:avLst/>
          </a:prstGeom>
          <a:gradFill flip="none" rotWithShape="1">
            <a:gsLst>
              <a:gs pos="61000">
                <a:schemeClr val="bg2"/>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4135946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x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D9B2C-F34B-169A-E7DD-6A6485C46C78}"/>
              </a:ext>
            </a:extLst>
          </p:cNvPr>
          <p:cNvSpPr>
            <a:spLocks noGrp="1"/>
          </p:cNvSpPr>
          <p:nvPr>
            <p:ph type="title"/>
          </p:nvPr>
        </p:nvSpPr>
        <p:spPr>
          <a:xfrm>
            <a:off x="0" y="228600"/>
            <a:ext cx="12192000" cy="10969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F113DC6-A0B6-2FB2-1EF0-2B627FE04322}"/>
              </a:ext>
            </a:extLst>
          </p:cNvPr>
          <p:cNvSpPr>
            <a:spLocks noGrp="1"/>
          </p:cNvSpPr>
          <p:nvPr>
            <p:ph type="body" idx="1"/>
          </p:nvPr>
        </p:nvSpPr>
        <p:spPr>
          <a:xfrm>
            <a:off x="839788" y="1681163"/>
            <a:ext cx="5157787" cy="823912"/>
          </a:xfrm>
        </p:spPr>
        <p:txBody>
          <a:bodyPr anchor="b">
            <a:normAutofit/>
          </a:bodyPr>
          <a:lstStyle>
            <a:lvl1pPr marL="0" indent="0">
              <a:buNone/>
              <a:defRPr sz="2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71BD51-58BC-CB77-03B4-8915E211DD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3C25136-8FA7-2077-3CEA-F750A64440CA}"/>
              </a:ext>
            </a:extLst>
          </p:cNvPr>
          <p:cNvSpPr>
            <a:spLocks noGrp="1"/>
          </p:cNvSpPr>
          <p:nvPr>
            <p:ph type="body" sz="quarter" idx="3"/>
          </p:nvPr>
        </p:nvSpPr>
        <p:spPr>
          <a:xfrm>
            <a:off x="6476206" y="1681163"/>
            <a:ext cx="5183188" cy="823912"/>
          </a:xfrm>
        </p:spPr>
        <p:txBody>
          <a:bodyPr anchor="b">
            <a:normAutofit/>
          </a:bodyPr>
          <a:lstStyle>
            <a:lvl1pPr marL="0" indent="0">
              <a:buNone/>
              <a:defRPr sz="2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D05B9-81FC-33A5-8AC5-01DF74F081E7}"/>
              </a:ext>
            </a:extLst>
          </p:cNvPr>
          <p:cNvSpPr>
            <a:spLocks noGrp="1"/>
          </p:cNvSpPr>
          <p:nvPr>
            <p:ph sz="quarter" idx="4"/>
          </p:nvPr>
        </p:nvSpPr>
        <p:spPr>
          <a:xfrm>
            <a:off x="647620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B82AE98-6506-5BAC-09F0-BE39CB435A0F}"/>
              </a:ext>
            </a:extLst>
          </p:cNvPr>
          <p:cNvSpPr>
            <a:spLocks noGrp="1"/>
          </p:cNvSpPr>
          <p:nvPr>
            <p:ph type="sldNum" sz="quarter" idx="12"/>
          </p:nvPr>
        </p:nvSpPr>
        <p:spPr/>
        <p:txBody>
          <a:bodyPr/>
          <a:lstStyle/>
          <a:p>
            <a:fld id="{4623C622-9030-4BF6-8EE6-4B1BAC01483F}" type="slidenum">
              <a:rPr lang="en-US" smtClean="0"/>
              <a:t>‹#›</a:t>
            </a:fld>
            <a:endParaRPr lang="en-US"/>
          </a:p>
        </p:txBody>
      </p:sp>
      <p:pic>
        <p:nvPicPr>
          <p:cNvPr id="10" name="Graphic 9">
            <a:extLst>
              <a:ext uri="{FF2B5EF4-FFF2-40B4-BE49-F238E27FC236}">
                <a16:creationId xmlns:a16="http://schemas.microsoft.com/office/drawing/2014/main" id="{87674537-1EF6-6E90-5BC8-7A20A6B664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sp>
        <p:nvSpPr>
          <p:cNvPr id="11" name="Rectangle 10">
            <a:extLst>
              <a:ext uri="{FF2B5EF4-FFF2-40B4-BE49-F238E27FC236}">
                <a16:creationId xmlns:a16="http://schemas.microsoft.com/office/drawing/2014/main" id="{8802C277-6903-7EF7-F5A8-316551CB68F6}"/>
              </a:ext>
            </a:extLst>
          </p:cNvPr>
          <p:cNvSpPr/>
          <p:nvPr/>
        </p:nvSpPr>
        <p:spPr>
          <a:xfrm>
            <a:off x="0" y="0"/>
            <a:ext cx="12192000" cy="228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5A07BF8-0D95-F3BD-7BDB-7EA10C5B0203}"/>
              </a:ext>
            </a:extLst>
          </p:cNvPr>
          <p:cNvSpPr/>
          <p:nvPr userDrawn="1"/>
        </p:nvSpPr>
        <p:spPr>
          <a:xfrm>
            <a:off x="0" y="0"/>
            <a:ext cx="12192000" cy="228600"/>
          </a:xfrm>
          <a:prstGeom prst="rect">
            <a:avLst/>
          </a:prstGeom>
          <a:gradFill flip="none" rotWithShape="1">
            <a:gsLst>
              <a:gs pos="0">
                <a:schemeClr val="bg2"/>
              </a:gs>
              <a:gs pos="77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193353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x2 (Dark)">
    <p:bg>
      <p:bgPr>
        <a:gradFill>
          <a:gsLst>
            <a:gs pos="0">
              <a:schemeClr val="tx2">
                <a:lumMod val="50000"/>
              </a:schemeClr>
            </a:gs>
            <a:gs pos="48000">
              <a:schemeClr val="tx2"/>
            </a:gs>
            <a:gs pos="100000">
              <a:schemeClr val="tx2">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D9B2C-F34B-169A-E7DD-6A6485C46C78}"/>
              </a:ext>
            </a:extLst>
          </p:cNvPr>
          <p:cNvSpPr>
            <a:spLocks noGrp="1"/>
          </p:cNvSpPr>
          <p:nvPr>
            <p:ph type="title"/>
          </p:nvPr>
        </p:nvSpPr>
        <p:spPr>
          <a:xfrm>
            <a:off x="0" y="228600"/>
            <a:ext cx="12192000" cy="1096963"/>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F113DC6-A0B6-2FB2-1EF0-2B627FE04322}"/>
              </a:ext>
            </a:extLst>
          </p:cNvPr>
          <p:cNvSpPr>
            <a:spLocks noGrp="1"/>
          </p:cNvSpPr>
          <p:nvPr>
            <p:ph type="body" idx="1"/>
          </p:nvPr>
        </p:nvSpPr>
        <p:spPr>
          <a:xfrm>
            <a:off x="839788" y="1681163"/>
            <a:ext cx="5157787" cy="823912"/>
          </a:xfrm>
        </p:spPr>
        <p:txBody>
          <a:bodyPr anchor="b">
            <a:normAutofit/>
          </a:bodyPr>
          <a:lstStyle>
            <a:lvl1pPr marL="0" indent="0">
              <a:buNone/>
              <a:defRPr sz="28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71BD51-58BC-CB77-03B4-8915E211DDAC}"/>
              </a:ext>
            </a:extLst>
          </p:cNvPr>
          <p:cNvSpPr>
            <a:spLocks noGrp="1"/>
          </p:cNvSpPr>
          <p:nvPr>
            <p:ph sz="half" idx="2"/>
          </p:nvPr>
        </p:nvSpPr>
        <p:spPr>
          <a:xfrm>
            <a:off x="839788" y="2505075"/>
            <a:ext cx="5157787" cy="368458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3C25136-8FA7-2077-3CEA-F750A64440CA}"/>
              </a:ext>
            </a:extLst>
          </p:cNvPr>
          <p:cNvSpPr>
            <a:spLocks noGrp="1"/>
          </p:cNvSpPr>
          <p:nvPr>
            <p:ph type="body" sz="quarter" idx="3"/>
          </p:nvPr>
        </p:nvSpPr>
        <p:spPr>
          <a:xfrm>
            <a:off x="6476206" y="1681163"/>
            <a:ext cx="5183188" cy="823912"/>
          </a:xfrm>
        </p:spPr>
        <p:txBody>
          <a:bodyPr anchor="b">
            <a:normAutofit/>
          </a:bodyPr>
          <a:lstStyle>
            <a:lvl1pPr marL="0" indent="0">
              <a:buNone/>
              <a:defRPr sz="28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D05B9-81FC-33A5-8AC5-01DF74F081E7}"/>
              </a:ext>
            </a:extLst>
          </p:cNvPr>
          <p:cNvSpPr>
            <a:spLocks noGrp="1"/>
          </p:cNvSpPr>
          <p:nvPr>
            <p:ph sz="quarter" idx="4"/>
          </p:nvPr>
        </p:nvSpPr>
        <p:spPr>
          <a:xfrm>
            <a:off x="6476206" y="2505075"/>
            <a:ext cx="5183188" cy="368458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EB82AE98-6506-5BAC-09F0-BE39CB435A0F}"/>
              </a:ext>
            </a:extLst>
          </p:cNvPr>
          <p:cNvSpPr>
            <a:spLocks noGrp="1"/>
          </p:cNvSpPr>
          <p:nvPr>
            <p:ph type="sldNum" sz="quarter" idx="12"/>
          </p:nvPr>
        </p:nvSpPr>
        <p:spPr/>
        <p:txBody>
          <a:bodyPr/>
          <a:lstStyle>
            <a:lvl1pPr>
              <a:defRPr>
                <a:solidFill>
                  <a:schemeClr val="bg2"/>
                </a:solidFill>
              </a:defRPr>
            </a:lvl1pPr>
          </a:lstStyle>
          <a:p>
            <a:fld id="{4623C622-9030-4BF6-8EE6-4B1BAC01483F}" type="slidenum">
              <a:rPr lang="en-US" smtClean="0"/>
              <a:pPr/>
              <a:t>‹#›</a:t>
            </a:fld>
            <a:endParaRPr lang="en-US"/>
          </a:p>
        </p:txBody>
      </p:sp>
      <p:sp>
        <p:nvSpPr>
          <p:cNvPr id="11" name="Rectangle 10">
            <a:extLst>
              <a:ext uri="{FF2B5EF4-FFF2-40B4-BE49-F238E27FC236}">
                <a16:creationId xmlns:a16="http://schemas.microsoft.com/office/drawing/2014/main" id="{8802C277-6903-7EF7-F5A8-316551CB68F6}"/>
              </a:ext>
            </a:extLst>
          </p:cNvPr>
          <p:cNvSpPr/>
          <p:nvPr/>
        </p:nvSpPr>
        <p:spPr>
          <a:xfrm>
            <a:off x="0" y="0"/>
            <a:ext cx="12192000" cy="22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706E10C-8674-3060-A40E-58BC5AC0F4B0}"/>
              </a:ext>
            </a:extLst>
          </p:cNvPr>
          <p:cNvPicPr>
            <a:picLocks noChangeAspect="1"/>
          </p:cNvPicPr>
          <p:nvPr/>
        </p:nvPicPr>
        <p:blipFill>
          <a:blip r:embed="rId2">
            <a:extLst>
              <a:ext uri="{96DAC541-7B7A-43D3-8B79-37D633B846F1}">
                <asvg:svgBlip xmlns:asvg="http://schemas.microsoft.com/office/drawing/2016/SVG/main" r:embed="rId3"/>
              </a:ext>
            </a:extLst>
          </a:blip>
          <a:srcRect t="88" b="88"/>
          <a:stretch/>
        </p:blipFill>
        <p:spPr>
          <a:xfrm>
            <a:off x="210336" y="6415174"/>
            <a:ext cx="3206065" cy="361107"/>
          </a:xfrm>
          <a:prstGeom prst="rect">
            <a:avLst/>
          </a:prstGeom>
        </p:spPr>
      </p:pic>
      <p:sp>
        <p:nvSpPr>
          <p:cNvPr id="7" name="Rectangle 6">
            <a:extLst>
              <a:ext uri="{FF2B5EF4-FFF2-40B4-BE49-F238E27FC236}">
                <a16:creationId xmlns:a16="http://schemas.microsoft.com/office/drawing/2014/main" id="{631E5C01-9903-0BC4-8124-6722B8491D1B}"/>
              </a:ext>
            </a:extLst>
          </p:cNvPr>
          <p:cNvSpPr/>
          <p:nvPr userDrawn="1"/>
        </p:nvSpPr>
        <p:spPr>
          <a:xfrm>
            <a:off x="0" y="0"/>
            <a:ext cx="12192000" cy="228600"/>
          </a:xfrm>
          <a:prstGeom prst="rect">
            <a:avLst/>
          </a:prstGeom>
          <a:gradFill flip="none" rotWithShape="1">
            <a:gsLst>
              <a:gs pos="61000">
                <a:schemeClr val="bg2"/>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0472878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Left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04C1-FF2A-6B7A-1590-EC312C4B658D}"/>
              </a:ext>
            </a:extLst>
          </p:cNvPr>
          <p:cNvSpPr>
            <a:spLocks noGrp="1"/>
          </p:cNvSpPr>
          <p:nvPr>
            <p:ph type="title"/>
          </p:nvPr>
        </p:nvSpPr>
        <p:spPr>
          <a:xfrm>
            <a:off x="4267200" y="1466850"/>
            <a:ext cx="7543800" cy="1096963"/>
          </a:xfrm>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68747AD-C0DB-5098-746D-1862DFA0DD01}"/>
              </a:ext>
            </a:extLst>
          </p:cNvPr>
          <p:cNvSpPr>
            <a:spLocks noGrp="1"/>
          </p:cNvSpPr>
          <p:nvPr>
            <p:ph type="sldNum" sz="quarter" idx="12"/>
          </p:nvPr>
        </p:nvSpPr>
        <p:spPr/>
        <p:txBody>
          <a:bodyPr/>
          <a:lstStyle/>
          <a:p>
            <a:fld id="{4623C622-9030-4BF6-8EE6-4B1BAC01483F}" type="slidenum">
              <a:rPr lang="en-US" smtClean="0"/>
              <a:t>‹#›</a:t>
            </a:fld>
            <a:endParaRPr lang="en-US"/>
          </a:p>
        </p:txBody>
      </p:sp>
      <p:pic>
        <p:nvPicPr>
          <p:cNvPr id="8" name="Graphic 7">
            <a:extLst>
              <a:ext uri="{FF2B5EF4-FFF2-40B4-BE49-F238E27FC236}">
                <a16:creationId xmlns:a16="http://schemas.microsoft.com/office/drawing/2014/main" id="{F29D6903-B090-65B6-4672-73D760BF8A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sp>
        <p:nvSpPr>
          <p:cNvPr id="4" name="Speech Bubble: Rectangle 3">
            <a:extLst>
              <a:ext uri="{FF2B5EF4-FFF2-40B4-BE49-F238E27FC236}">
                <a16:creationId xmlns:a16="http://schemas.microsoft.com/office/drawing/2014/main" id="{BC32C14B-8732-963F-3175-C781058A0669}"/>
              </a:ext>
            </a:extLst>
          </p:cNvPr>
          <p:cNvSpPr/>
          <p:nvPr/>
        </p:nvSpPr>
        <p:spPr>
          <a:xfrm>
            <a:off x="0" y="0"/>
            <a:ext cx="3954496" cy="6176964"/>
          </a:xfrm>
          <a:custGeom>
            <a:avLst/>
            <a:gdLst>
              <a:gd name="connsiteX0" fmla="*/ 0 w 3543300"/>
              <a:gd name="connsiteY0" fmla="*/ 0 h 5948364"/>
              <a:gd name="connsiteX1" fmla="*/ 2066925 w 3543300"/>
              <a:gd name="connsiteY1" fmla="*/ 0 h 5948364"/>
              <a:gd name="connsiteX2" fmla="*/ 2066925 w 3543300"/>
              <a:gd name="connsiteY2" fmla="*/ 0 h 5948364"/>
              <a:gd name="connsiteX3" fmla="*/ 2952750 w 3543300"/>
              <a:gd name="connsiteY3" fmla="*/ 0 h 5948364"/>
              <a:gd name="connsiteX4" fmla="*/ 3543300 w 3543300"/>
              <a:gd name="connsiteY4" fmla="*/ 0 h 5948364"/>
              <a:gd name="connsiteX5" fmla="*/ 3543300 w 3543300"/>
              <a:gd name="connsiteY5" fmla="*/ 991394 h 5948364"/>
              <a:gd name="connsiteX6" fmla="*/ 4017996 w 3543300"/>
              <a:gd name="connsiteY6" fmla="*/ 1742335 h 5948364"/>
              <a:gd name="connsiteX7" fmla="*/ 3543300 w 3543300"/>
              <a:gd name="connsiteY7" fmla="*/ 2478485 h 5948364"/>
              <a:gd name="connsiteX8" fmla="*/ 3543300 w 3543300"/>
              <a:gd name="connsiteY8" fmla="*/ 5948364 h 5948364"/>
              <a:gd name="connsiteX9" fmla="*/ 2952750 w 3543300"/>
              <a:gd name="connsiteY9" fmla="*/ 5948364 h 5948364"/>
              <a:gd name="connsiteX10" fmla="*/ 2066925 w 3543300"/>
              <a:gd name="connsiteY10" fmla="*/ 5948364 h 5948364"/>
              <a:gd name="connsiteX11" fmla="*/ 2066925 w 3543300"/>
              <a:gd name="connsiteY11" fmla="*/ 5948364 h 5948364"/>
              <a:gd name="connsiteX12" fmla="*/ 0 w 3543300"/>
              <a:gd name="connsiteY12" fmla="*/ 5948364 h 5948364"/>
              <a:gd name="connsiteX13" fmla="*/ 0 w 3543300"/>
              <a:gd name="connsiteY13" fmla="*/ 2478485 h 5948364"/>
              <a:gd name="connsiteX14" fmla="*/ 0 w 3543300"/>
              <a:gd name="connsiteY14" fmla="*/ 991394 h 5948364"/>
              <a:gd name="connsiteX15" fmla="*/ 0 w 3543300"/>
              <a:gd name="connsiteY15" fmla="*/ 991394 h 5948364"/>
              <a:gd name="connsiteX16" fmla="*/ 0 w 3543300"/>
              <a:gd name="connsiteY16" fmla="*/ 0 h 5948364"/>
              <a:gd name="connsiteX0" fmla="*/ 0 w 4017996"/>
              <a:gd name="connsiteY0" fmla="*/ 0 h 5948364"/>
              <a:gd name="connsiteX1" fmla="*/ 2066925 w 4017996"/>
              <a:gd name="connsiteY1" fmla="*/ 0 h 5948364"/>
              <a:gd name="connsiteX2" fmla="*/ 2066925 w 4017996"/>
              <a:gd name="connsiteY2" fmla="*/ 0 h 5948364"/>
              <a:gd name="connsiteX3" fmla="*/ 2952750 w 4017996"/>
              <a:gd name="connsiteY3" fmla="*/ 0 h 5948364"/>
              <a:gd name="connsiteX4" fmla="*/ 3543300 w 4017996"/>
              <a:gd name="connsiteY4" fmla="*/ 0 h 5948364"/>
              <a:gd name="connsiteX5" fmla="*/ 3581400 w 4017996"/>
              <a:gd name="connsiteY5" fmla="*/ 1512094 h 5948364"/>
              <a:gd name="connsiteX6" fmla="*/ 4017996 w 4017996"/>
              <a:gd name="connsiteY6" fmla="*/ 1742335 h 5948364"/>
              <a:gd name="connsiteX7" fmla="*/ 3543300 w 4017996"/>
              <a:gd name="connsiteY7" fmla="*/ 2478485 h 5948364"/>
              <a:gd name="connsiteX8" fmla="*/ 3543300 w 4017996"/>
              <a:gd name="connsiteY8" fmla="*/ 5948364 h 5948364"/>
              <a:gd name="connsiteX9" fmla="*/ 2952750 w 4017996"/>
              <a:gd name="connsiteY9" fmla="*/ 5948364 h 5948364"/>
              <a:gd name="connsiteX10" fmla="*/ 2066925 w 4017996"/>
              <a:gd name="connsiteY10" fmla="*/ 5948364 h 5948364"/>
              <a:gd name="connsiteX11" fmla="*/ 2066925 w 4017996"/>
              <a:gd name="connsiteY11" fmla="*/ 5948364 h 5948364"/>
              <a:gd name="connsiteX12" fmla="*/ 0 w 4017996"/>
              <a:gd name="connsiteY12" fmla="*/ 5948364 h 5948364"/>
              <a:gd name="connsiteX13" fmla="*/ 0 w 4017996"/>
              <a:gd name="connsiteY13" fmla="*/ 2478485 h 5948364"/>
              <a:gd name="connsiteX14" fmla="*/ 0 w 4017996"/>
              <a:gd name="connsiteY14" fmla="*/ 991394 h 5948364"/>
              <a:gd name="connsiteX15" fmla="*/ 0 w 4017996"/>
              <a:gd name="connsiteY15" fmla="*/ 991394 h 5948364"/>
              <a:gd name="connsiteX16" fmla="*/ 0 w 4017996"/>
              <a:gd name="connsiteY16" fmla="*/ 0 h 5948364"/>
              <a:gd name="connsiteX0" fmla="*/ 0 w 3954496"/>
              <a:gd name="connsiteY0" fmla="*/ 0 h 5948364"/>
              <a:gd name="connsiteX1" fmla="*/ 2066925 w 3954496"/>
              <a:gd name="connsiteY1" fmla="*/ 0 h 5948364"/>
              <a:gd name="connsiteX2" fmla="*/ 2066925 w 3954496"/>
              <a:gd name="connsiteY2" fmla="*/ 0 h 5948364"/>
              <a:gd name="connsiteX3" fmla="*/ 2952750 w 3954496"/>
              <a:gd name="connsiteY3" fmla="*/ 0 h 5948364"/>
              <a:gd name="connsiteX4" fmla="*/ 3543300 w 3954496"/>
              <a:gd name="connsiteY4" fmla="*/ 0 h 5948364"/>
              <a:gd name="connsiteX5" fmla="*/ 3581400 w 3954496"/>
              <a:gd name="connsiteY5" fmla="*/ 1512094 h 5948364"/>
              <a:gd name="connsiteX6" fmla="*/ 3954496 w 3954496"/>
              <a:gd name="connsiteY6" fmla="*/ 1983635 h 5948364"/>
              <a:gd name="connsiteX7" fmla="*/ 3543300 w 3954496"/>
              <a:gd name="connsiteY7" fmla="*/ 2478485 h 5948364"/>
              <a:gd name="connsiteX8" fmla="*/ 3543300 w 3954496"/>
              <a:gd name="connsiteY8" fmla="*/ 5948364 h 5948364"/>
              <a:gd name="connsiteX9" fmla="*/ 2952750 w 3954496"/>
              <a:gd name="connsiteY9" fmla="*/ 5948364 h 5948364"/>
              <a:gd name="connsiteX10" fmla="*/ 2066925 w 3954496"/>
              <a:gd name="connsiteY10" fmla="*/ 5948364 h 5948364"/>
              <a:gd name="connsiteX11" fmla="*/ 2066925 w 3954496"/>
              <a:gd name="connsiteY11" fmla="*/ 5948364 h 5948364"/>
              <a:gd name="connsiteX12" fmla="*/ 0 w 3954496"/>
              <a:gd name="connsiteY12" fmla="*/ 5948364 h 5948364"/>
              <a:gd name="connsiteX13" fmla="*/ 0 w 3954496"/>
              <a:gd name="connsiteY13" fmla="*/ 2478485 h 5948364"/>
              <a:gd name="connsiteX14" fmla="*/ 0 w 3954496"/>
              <a:gd name="connsiteY14" fmla="*/ 991394 h 5948364"/>
              <a:gd name="connsiteX15" fmla="*/ 0 w 3954496"/>
              <a:gd name="connsiteY15" fmla="*/ 991394 h 5948364"/>
              <a:gd name="connsiteX16" fmla="*/ 0 w 3954496"/>
              <a:gd name="connsiteY16" fmla="*/ 0 h 594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54496" h="5948364">
                <a:moveTo>
                  <a:pt x="0" y="0"/>
                </a:moveTo>
                <a:lnTo>
                  <a:pt x="2066925" y="0"/>
                </a:lnTo>
                <a:lnTo>
                  <a:pt x="2066925" y="0"/>
                </a:lnTo>
                <a:lnTo>
                  <a:pt x="2952750" y="0"/>
                </a:lnTo>
                <a:lnTo>
                  <a:pt x="3543300" y="0"/>
                </a:lnTo>
                <a:lnTo>
                  <a:pt x="3581400" y="1512094"/>
                </a:lnTo>
                <a:lnTo>
                  <a:pt x="3954496" y="1983635"/>
                </a:lnTo>
                <a:lnTo>
                  <a:pt x="3543300" y="2478485"/>
                </a:lnTo>
                <a:lnTo>
                  <a:pt x="3543300" y="5948364"/>
                </a:lnTo>
                <a:lnTo>
                  <a:pt x="2952750" y="5948364"/>
                </a:lnTo>
                <a:lnTo>
                  <a:pt x="2066925" y="5948364"/>
                </a:lnTo>
                <a:lnTo>
                  <a:pt x="2066925" y="5948364"/>
                </a:lnTo>
                <a:lnTo>
                  <a:pt x="0" y="5948364"/>
                </a:lnTo>
                <a:lnTo>
                  <a:pt x="0" y="2478485"/>
                </a:lnTo>
                <a:lnTo>
                  <a:pt x="0" y="991394"/>
                </a:lnTo>
                <a:lnTo>
                  <a:pt x="0" y="991394"/>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608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E91A9-0F01-5944-5E79-35D0A2549C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BB9EF9-CD7B-A622-4172-826DBC81CD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323663-63A5-1C30-16EC-EB89CA4C73EB}"/>
              </a:ext>
            </a:extLst>
          </p:cNvPr>
          <p:cNvSpPr>
            <a:spLocks noGrp="1"/>
          </p:cNvSpPr>
          <p:nvPr>
            <p:ph type="dt" sz="half" idx="10"/>
          </p:nvPr>
        </p:nvSpPr>
        <p:spPr/>
        <p:txBody>
          <a:bodyPr/>
          <a:lstStyle/>
          <a:p>
            <a:fld id="{CD8CC7E1-0DD5-4981-8173-19FF73BDAA11}" type="datetimeFigureOut">
              <a:rPr lang="en-US" smtClean="0"/>
              <a:t>4/29/2026</a:t>
            </a:fld>
            <a:endParaRPr lang="en-US"/>
          </a:p>
        </p:txBody>
      </p:sp>
      <p:sp>
        <p:nvSpPr>
          <p:cNvPr id="5" name="Footer Placeholder 4">
            <a:extLst>
              <a:ext uri="{FF2B5EF4-FFF2-40B4-BE49-F238E27FC236}">
                <a16:creationId xmlns:a16="http://schemas.microsoft.com/office/drawing/2014/main" id="{86224FBD-67F2-41E0-B9FB-EB458653D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08E0DF-5629-DCE6-6BC6-11E107656F6F}"/>
              </a:ext>
            </a:extLst>
          </p:cNvPr>
          <p:cNvSpPr>
            <a:spLocks noGrp="1"/>
          </p:cNvSpPr>
          <p:nvPr>
            <p:ph type="sldNum" sz="quarter" idx="12"/>
          </p:nvPr>
        </p:nvSpPr>
        <p:spPr/>
        <p:txBody>
          <a:bodyPr/>
          <a:lstStyle/>
          <a:p>
            <a:fld id="{EBDF6F5F-741C-44F1-BA7C-5B0E72802041}" type="slidenum">
              <a:rPr lang="en-US" smtClean="0"/>
              <a:t>‹#›</a:t>
            </a:fld>
            <a:endParaRPr lang="en-US"/>
          </a:p>
        </p:txBody>
      </p:sp>
    </p:spTree>
    <p:extLst>
      <p:ext uri="{BB962C8B-B14F-4D97-AF65-F5344CB8AC3E}">
        <p14:creationId xmlns:p14="http://schemas.microsoft.com/office/powerpoint/2010/main" val="41004353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Left Sidebar (DARK)">
    <p:bg>
      <p:bgPr>
        <a:gradFill>
          <a:gsLst>
            <a:gs pos="0">
              <a:schemeClr val="tx2">
                <a:lumMod val="50000"/>
              </a:schemeClr>
            </a:gs>
            <a:gs pos="48000">
              <a:schemeClr val="tx2"/>
            </a:gs>
            <a:gs pos="100000">
              <a:schemeClr val="tx2">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EB82AE98-6506-5BAC-09F0-BE39CB435A0F}"/>
              </a:ext>
            </a:extLst>
          </p:cNvPr>
          <p:cNvSpPr>
            <a:spLocks noGrp="1"/>
          </p:cNvSpPr>
          <p:nvPr>
            <p:ph type="sldNum" sz="quarter" idx="12"/>
          </p:nvPr>
        </p:nvSpPr>
        <p:spPr/>
        <p:txBody>
          <a:bodyPr/>
          <a:lstStyle>
            <a:lvl1pPr>
              <a:defRPr>
                <a:solidFill>
                  <a:schemeClr val="bg2"/>
                </a:solidFill>
              </a:defRPr>
            </a:lvl1pPr>
          </a:lstStyle>
          <a:p>
            <a:fld id="{4623C622-9030-4BF6-8EE6-4B1BAC01483F}" type="slidenum">
              <a:rPr lang="en-US" smtClean="0"/>
              <a:pPr/>
              <a:t>‹#›</a:t>
            </a:fld>
            <a:endParaRPr lang="en-US"/>
          </a:p>
        </p:txBody>
      </p:sp>
      <p:pic>
        <p:nvPicPr>
          <p:cNvPr id="8" name="Graphic 7">
            <a:extLst>
              <a:ext uri="{FF2B5EF4-FFF2-40B4-BE49-F238E27FC236}">
                <a16:creationId xmlns:a16="http://schemas.microsoft.com/office/drawing/2014/main" id="{4706E10C-8674-3060-A40E-58BC5AC0F4B0}"/>
              </a:ext>
            </a:extLst>
          </p:cNvPr>
          <p:cNvPicPr>
            <a:picLocks noChangeAspect="1"/>
          </p:cNvPicPr>
          <p:nvPr/>
        </p:nvPicPr>
        <p:blipFill>
          <a:blip r:embed="rId2">
            <a:extLst>
              <a:ext uri="{96DAC541-7B7A-43D3-8B79-37D633B846F1}">
                <asvg:svgBlip xmlns:asvg="http://schemas.microsoft.com/office/drawing/2016/SVG/main" r:embed="rId3"/>
              </a:ext>
            </a:extLst>
          </a:blip>
          <a:srcRect t="88" b="88"/>
          <a:stretch/>
        </p:blipFill>
        <p:spPr>
          <a:xfrm>
            <a:off x="210336" y="6415174"/>
            <a:ext cx="3206065" cy="361107"/>
          </a:xfrm>
          <a:prstGeom prst="rect">
            <a:avLst/>
          </a:prstGeom>
        </p:spPr>
      </p:pic>
      <p:sp>
        <p:nvSpPr>
          <p:cNvPr id="4" name="Title 1">
            <a:extLst>
              <a:ext uri="{FF2B5EF4-FFF2-40B4-BE49-F238E27FC236}">
                <a16:creationId xmlns:a16="http://schemas.microsoft.com/office/drawing/2014/main" id="{13B36519-A386-EB94-46AF-7E773FAB8AF4}"/>
              </a:ext>
            </a:extLst>
          </p:cNvPr>
          <p:cNvSpPr>
            <a:spLocks noGrp="1"/>
          </p:cNvSpPr>
          <p:nvPr>
            <p:ph type="title"/>
          </p:nvPr>
        </p:nvSpPr>
        <p:spPr>
          <a:xfrm>
            <a:off x="4267200" y="1466850"/>
            <a:ext cx="7543800" cy="1096963"/>
          </a:xfrm>
        </p:spPr>
        <p:txBody>
          <a:bodyPr/>
          <a:lstStyle>
            <a:lvl1pPr>
              <a:defRPr>
                <a:solidFill>
                  <a:schemeClr val="bg1"/>
                </a:solidFill>
              </a:defRPr>
            </a:lvl1pPr>
          </a:lstStyle>
          <a:p>
            <a:r>
              <a:rPr lang="en-US"/>
              <a:t>Click to edit Master title style</a:t>
            </a:r>
            <a:endParaRPr lang="en-US" dirty="0"/>
          </a:p>
        </p:txBody>
      </p:sp>
      <p:sp>
        <p:nvSpPr>
          <p:cNvPr id="5" name="Speech Bubble: Rectangle 3">
            <a:extLst>
              <a:ext uri="{FF2B5EF4-FFF2-40B4-BE49-F238E27FC236}">
                <a16:creationId xmlns:a16="http://schemas.microsoft.com/office/drawing/2014/main" id="{E624F775-9B7C-F2D2-B473-C0F68F553C43}"/>
              </a:ext>
            </a:extLst>
          </p:cNvPr>
          <p:cNvSpPr/>
          <p:nvPr userDrawn="1"/>
        </p:nvSpPr>
        <p:spPr>
          <a:xfrm>
            <a:off x="0" y="0"/>
            <a:ext cx="3954496" cy="6176964"/>
          </a:xfrm>
          <a:custGeom>
            <a:avLst/>
            <a:gdLst>
              <a:gd name="connsiteX0" fmla="*/ 0 w 3543300"/>
              <a:gd name="connsiteY0" fmla="*/ 0 h 5948364"/>
              <a:gd name="connsiteX1" fmla="*/ 2066925 w 3543300"/>
              <a:gd name="connsiteY1" fmla="*/ 0 h 5948364"/>
              <a:gd name="connsiteX2" fmla="*/ 2066925 w 3543300"/>
              <a:gd name="connsiteY2" fmla="*/ 0 h 5948364"/>
              <a:gd name="connsiteX3" fmla="*/ 2952750 w 3543300"/>
              <a:gd name="connsiteY3" fmla="*/ 0 h 5948364"/>
              <a:gd name="connsiteX4" fmla="*/ 3543300 w 3543300"/>
              <a:gd name="connsiteY4" fmla="*/ 0 h 5948364"/>
              <a:gd name="connsiteX5" fmla="*/ 3543300 w 3543300"/>
              <a:gd name="connsiteY5" fmla="*/ 991394 h 5948364"/>
              <a:gd name="connsiteX6" fmla="*/ 4017996 w 3543300"/>
              <a:gd name="connsiteY6" fmla="*/ 1742335 h 5948364"/>
              <a:gd name="connsiteX7" fmla="*/ 3543300 w 3543300"/>
              <a:gd name="connsiteY7" fmla="*/ 2478485 h 5948364"/>
              <a:gd name="connsiteX8" fmla="*/ 3543300 w 3543300"/>
              <a:gd name="connsiteY8" fmla="*/ 5948364 h 5948364"/>
              <a:gd name="connsiteX9" fmla="*/ 2952750 w 3543300"/>
              <a:gd name="connsiteY9" fmla="*/ 5948364 h 5948364"/>
              <a:gd name="connsiteX10" fmla="*/ 2066925 w 3543300"/>
              <a:gd name="connsiteY10" fmla="*/ 5948364 h 5948364"/>
              <a:gd name="connsiteX11" fmla="*/ 2066925 w 3543300"/>
              <a:gd name="connsiteY11" fmla="*/ 5948364 h 5948364"/>
              <a:gd name="connsiteX12" fmla="*/ 0 w 3543300"/>
              <a:gd name="connsiteY12" fmla="*/ 5948364 h 5948364"/>
              <a:gd name="connsiteX13" fmla="*/ 0 w 3543300"/>
              <a:gd name="connsiteY13" fmla="*/ 2478485 h 5948364"/>
              <a:gd name="connsiteX14" fmla="*/ 0 w 3543300"/>
              <a:gd name="connsiteY14" fmla="*/ 991394 h 5948364"/>
              <a:gd name="connsiteX15" fmla="*/ 0 w 3543300"/>
              <a:gd name="connsiteY15" fmla="*/ 991394 h 5948364"/>
              <a:gd name="connsiteX16" fmla="*/ 0 w 3543300"/>
              <a:gd name="connsiteY16" fmla="*/ 0 h 5948364"/>
              <a:gd name="connsiteX0" fmla="*/ 0 w 4017996"/>
              <a:gd name="connsiteY0" fmla="*/ 0 h 5948364"/>
              <a:gd name="connsiteX1" fmla="*/ 2066925 w 4017996"/>
              <a:gd name="connsiteY1" fmla="*/ 0 h 5948364"/>
              <a:gd name="connsiteX2" fmla="*/ 2066925 w 4017996"/>
              <a:gd name="connsiteY2" fmla="*/ 0 h 5948364"/>
              <a:gd name="connsiteX3" fmla="*/ 2952750 w 4017996"/>
              <a:gd name="connsiteY3" fmla="*/ 0 h 5948364"/>
              <a:gd name="connsiteX4" fmla="*/ 3543300 w 4017996"/>
              <a:gd name="connsiteY4" fmla="*/ 0 h 5948364"/>
              <a:gd name="connsiteX5" fmla="*/ 3581400 w 4017996"/>
              <a:gd name="connsiteY5" fmla="*/ 1512094 h 5948364"/>
              <a:gd name="connsiteX6" fmla="*/ 4017996 w 4017996"/>
              <a:gd name="connsiteY6" fmla="*/ 1742335 h 5948364"/>
              <a:gd name="connsiteX7" fmla="*/ 3543300 w 4017996"/>
              <a:gd name="connsiteY7" fmla="*/ 2478485 h 5948364"/>
              <a:gd name="connsiteX8" fmla="*/ 3543300 w 4017996"/>
              <a:gd name="connsiteY8" fmla="*/ 5948364 h 5948364"/>
              <a:gd name="connsiteX9" fmla="*/ 2952750 w 4017996"/>
              <a:gd name="connsiteY9" fmla="*/ 5948364 h 5948364"/>
              <a:gd name="connsiteX10" fmla="*/ 2066925 w 4017996"/>
              <a:gd name="connsiteY10" fmla="*/ 5948364 h 5948364"/>
              <a:gd name="connsiteX11" fmla="*/ 2066925 w 4017996"/>
              <a:gd name="connsiteY11" fmla="*/ 5948364 h 5948364"/>
              <a:gd name="connsiteX12" fmla="*/ 0 w 4017996"/>
              <a:gd name="connsiteY12" fmla="*/ 5948364 h 5948364"/>
              <a:gd name="connsiteX13" fmla="*/ 0 w 4017996"/>
              <a:gd name="connsiteY13" fmla="*/ 2478485 h 5948364"/>
              <a:gd name="connsiteX14" fmla="*/ 0 w 4017996"/>
              <a:gd name="connsiteY14" fmla="*/ 991394 h 5948364"/>
              <a:gd name="connsiteX15" fmla="*/ 0 w 4017996"/>
              <a:gd name="connsiteY15" fmla="*/ 991394 h 5948364"/>
              <a:gd name="connsiteX16" fmla="*/ 0 w 4017996"/>
              <a:gd name="connsiteY16" fmla="*/ 0 h 5948364"/>
              <a:gd name="connsiteX0" fmla="*/ 0 w 3954496"/>
              <a:gd name="connsiteY0" fmla="*/ 0 h 5948364"/>
              <a:gd name="connsiteX1" fmla="*/ 2066925 w 3954496"/>
              <a:gd name="connsiteY1" fmla="*/ 0 h 5948364"/>
              <a:gd name="connsiteX2" fmla="*/ 2066925 w 3954496"/>
              <a:gd name="connsiteY2" fmla="*/ 0 h 5948364"/>
              <a:gd name="connsiteX3" fmla="*/ 2952750 w 3954496"/>
              <a:gd name="connsiteY3" fmla="*/ 0 h 5948364"/>
              <a:gd name="connsiteX4" fmla="*/ 3543300 w 3954496"/>
              <a:gd name="connsiteY4" fmla="*/ 0 h 5948364"/>
              <a:gd name="connsiteX5" fmla="*/ 3581400 w 3954496"/>
              <a:gd name="connsiteY5" fmla="*/ 1512094 h 5948364"/>
              <a:gd name="connsiteX6" fmla="*/ 3954496 w 3954496"/>
              <a:gd name="connsiteY6" fmla="*/ 1983635 h 5948364"/>
              <a:gd name="connsiteX7" fmla="*/ 3543300 w 3954496"/>
              <a:gd name="connsiteY7" fmla="*/ 2478485 h 5948364"/>
              <a:gd name="connsiteX8" fmla="*/ 3543300 w 3954496"/>
              <a:gd name="connsiteY8" fmla="*/ 5948364 h 5948364"/>
              <a:gd name="connsiteX9" fmla="*/ 2952750 w 3954496"/>
              <a:gd name="connsiteY9" fmla="*/ 5948364 h 5948364"/>
              <a:gd name="connsiteX10" fmla="*/ 2066925 w 3954496"/>
              <a:gd name="connsiteY10" fmla="*/ 5948364 h 5948364"/>
              <a:gd name="connsiteX11" fmla="*/ 2066925 w 3954496"/>
              <a:gd name="connsiteY11" fmla="*/ 5948364 h 5948364"/>
              <a:gd name="connsiteX12" fmla="*/ 0 w 3954496"/>
              <a:gd name="connsiteY12" fmla="*/ 5948364 h 5948364"/>
              <a:gd name="connsiteX13" fmla="*/ 0 w 3954496"/>
              <a:gd name="connsiteY13" fmla="*/ 2478485 h 5948364"/>
              <a:gd name="connsiteX14" fmla="*/ 0 w 3954496"/>
              <a:gd name="connsiteY14" fmla="*/ 991394 h 5948364"/>
              <a:gd name="connsiteX15" fmla="*/ 0 w 3954496"/>
              <a:gd name="connsiteY15" fmla="*/ 991394 h 5948364"/>
              <a:gd name="connsiteX16" fmla="*/ 0 w 3954496"/>
              <a:gd name="connsiteY16" fmla="*/ 0 h 594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54496" h="5948364">
                <a:moveTo>
                  <a:pt x="0" y="0"/>
                </a:moveTo>
                <a:lnTo>
                  <a:pt x="2066925" y="0"/>
                </a:lnTo>
                <a:lnTo>
                  <a:pt x="2066925" y="0"/>
                </a:lnTo>
                <a:lnTo>
                  <a:pt x="2952750" y="0"/>
                </a:lnTo>
                <a:lnTo>
                  <a:pt x="3543300" y="0"/>
                </a:lnTo>
                <a:lnTo>
                  <a:pt x="3581400" y="1512094"/>
                </a:lnTo>
                <a:lnTo>
                  <a:pt x="3954496" y="1983635"/>
                </a:lnTo>
                <a:lnTo>
                  <a:pt x="3543300" y="2478485"/>
                </a:lnTo>
                <a:lnTo>
                  <a:pt x="3543300" y="5948364"/>
                </a:lnTo>
                <a:lnTo>
                  <a:pt x="2952750" y="5948364"/>
                </a:lnTo>
                <a:lnTo>
                  <a:pt x="2066925" y="5948364"/>
                </a:lnTo>
                <a:lnTo>
                  <a:pt x="2066925" y="5948364"/>
                </a:lnTo>
                <a:lnTo>
                  <a:pt x="0" y="5948364"/>
                </a:lnTo>
                <a:lnTo>
                  <a:pt x="0" y="2478485"/>
                </a:lnTo>
                <a:lnTo>
                  <a:pt x="0" y="991394"/>
                </a:lnTo>
                <a:lnTo>
                  <a:pt x="0" y="991394"/>
                </a:lnTo>
                <a:lnTo>
                  <a:pt x="0"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9291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List x4 Descriptio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68747AD-C0DB-5098-746D-1862DFA0DD01}"/>
              </a:ext>
            </a:extLst>
          </p:cNvPr>
          <p:cNvSpPr>
            <a:spLocks noGrp="1"/>
          </p:cNvSpPr>
          <p:nvPr>
            <p:ph type="sldNum" sz="quarter" idx="12"/>
          </p:nvPr>
        </p:nvSpPr>
        <p:spPr/>
        <p:txBody>
          <a:bodyPr/>
          <a:lstStyle/>
          <a:p>
            <a:fld id="{4623C622-9030-4BF6-8EE6-4B1BAC01483F}" type="slidenum">
              <a:rPr lang="en-US" smtClean="0"/>
              <a:t>‹#›</a:t>
            </a:fld>
            <a:endParaRPr lang="en-US"/>
          </a:p>
        </p:txBody>
      </p:sp>
      <p:pic>
        <p:nvPicPr>
          <p:cNvPr id="8" name="Graphic 7">
            <a:extLst>
              <a:ext uri="{FF2B5EF4-FFF2-40B4-BE49-F238E27FC236}">
                <a16:creationId xmlns:a16="http://schemas.microsoft.com/office/drawing/2014/main" id="{F29D6903-B090-65B6-4672-73D760BF8A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sp>
        <p:nvSpPr>
          <p:cNvPr id="3" name="Speech Bubble: Rectangle 3">
            <a:extLst>
              <a:ext uri="{FF2B5EF4-FFF2-40B4-BE49-F238E27FC236}">
                <a16:creationId xmlns:a16="http://schemas.microsoft.com/office/drawing/2014/main" id="{DCE7C4EB-8C14-9F2B-3770-B477770979B7}"/>
              </a:ext>
            </a:extLst>
          </p:cNvPr>
          <p:cNvSpPr/>
          <p:nvPr userDrawn="1"/>
        </p:nvSpPr>
        <p:spPr>
          <a:xfrm>
            <a:off x="0" y="0"/>
            <a:ext cx="3517900" cy="61769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7AEDB4C7-55F9-8AE3-0812-53E12DBC13FA}"/>
              </a:ext>
            </a:extLst>
          </p:cNvPr>
          <p:cNvSpPr>
            <a:spLocks noGrp="1"/>
          </p:cNvSpPr>
          <p:nvPr>
            <p:ph type="body" sz="quarter" idx="13"/>
          </p:nvPr>
        </p:nvSpPr>
        <p:spPr>
          <a:xfrm>
            <a:off x="3810000" y="2087117"/>
            <a:ext cx="8001000" cy="1097280"/>
          </a:xfrm>
        </p:spPr>
        <p:txBody>
          <a:bodyPr lIns="0" tIns="0" rIns="0" bIns="0" anchor="ctr" anchorCtr="0"/>
          <a:lstStyle>
            <a:lvl1pPr marL="0" indent="0">
              <a:buNone/>
              <a:defRPr>
                <a:solidFill>
                  <a:schemeClr val="tx2"/>
                </a:solidFill>
              </a:defRPr>
            </a:lvl1pPr>
          </a:lstStyle>
          <a:p>
            <a:pPr lvl="0"/>
            <a:r>
              <a:rPr lang="en-US"/>
              <a:t>Click to edit Master text styles</a:t>
            </a:r>
          </a:p>
        </p:txBody>
      </p:sp>
      <p:sp>
        <p:nvSpPr>
          <p:cNvPr id="18" name="Text Placeholder 16">
            <a:extLst>
              <a:ext uri="{FF2B5EF4-FFF2-40B4-BE49-F238E27FC236}">
                <a16:creationId xmlns:a16="http://schemas.microsoft.com/office/drawing/2014/main" id="{849D9E86-C8D5-A634-1D8A-20530D1D98BA}"/>
              </a:ext>
            </a:extLst>
          </p:cNvPr>
          <p:cNvSpPr>
            <a:spLocks noGrp="1"/>
          </p:cNvSpPr>
          <p:nvPr>
            <p:ph type="body" sz="quarter" idx="14"/>
          </p:nvPr>
        </p:nvSpPr>
        <p:spPr>
          <a:xfrm>
            <a:off x="3810000" y="792163"/>
            <a:ext cx="8001000" cy="1097280"/>
          </a:xfrm>
        </p:spPr>
        <p:txBody>
          <a:bodyPr lIns="0" tIns="0" rIns="0" bIns="0" anchor="ctr" anchorCtr="0"/>
          <a:lstStyle>
            <a:lvl1pPr marL="0" indent="0">
              <a:buNone/>
              <a:defRPr>
                <a:solidFill>
                  <a:schemeClr val="tx2"/>
                </a:solidFill>
              </a:defRPr>
            </a:lvl1pPr>
          </a:lstStyle>
          <a:p>
            <a:pPr lvl="0"/>
            <a:r>
              <a:rPr lang="en-US"/>
              <a:t>Click to edit Master text styles</a:t>
            </a:r>
          </a:p>
        </p:txBody>
      </p:sp>
      <p:sp>
        <p:nvSpPr>
          <p:cNvPr id="19" name="Text Placeholder 16">
            <a:extLst>
              <a:ext uri="{FF2B5EF4-FFF2-40B4-BE49-F238E27FC236}">
                <a16:creationId xmlns:a16="http://schemas.microsoft.com/office/drawing/2014/main" id="{017E8DA9-77B1-4930-7EAF-E7270548C97C}"/>
              </a:ext>
            </a:extLst>
          </p:cNvPr>
          <p:cNvSpPr>
            <a:spLocks noGrp="1"/>
          </p:cNvSpPr>
          <p:nvPr>
            <p:ph type="body" sz="quarter" idx="15"/>
          </p:nvPr>
        </p:nvSpPr>
        <p:spPr>
          <a:xfrm>
            <a:off x="3797302" y="4677026"/>
            <a:ext cx="8001000" cy="1097280"/>
          </a:xfrm>
        </p:spPr>
        <p:txBody>
          <a:bodyPr lIns="0" tIns="0" rIns="0" bIns="0" anchor="ctr" anchorCtr="0"/>
          <a:lstStyle>
            <a:lvl1pPr marL="0" indent="0">
              <a:buNone/>
              <a:defRPr>
                <a:solidFill>
                  <a:schemeClr val="tx2"/>
                </a:solidFill>
              </a:defRPr>
            </a:lvl1pPr>
          </a:lstStyle>
          <a:p>
            <a:pPr lvl="0"/>
            <a:r>
              <a:rPr lang="en-US"/>
              <a:t>Click to edit Master text styles</a:t>
            </a:r>
          </a:p>
        </p:txBody>
      </p:sp>
      <p:sp>
        <p:nvSpPr>
          <p:cNvPr id="20" name="Text Placeholder 16">
            <a:extLst>
              <a:ext uri="{FF2B5EF4-FFF2-40B4-BE49-F238E27FC236}">
                <a16:creationId xmlns:a16="http://schemas.microsoft.com/office/drawing/2014/main" id="{9906E010-4977-D2DF-F90A-5E9DE9F77D96}"/>
              </a:ext>
            </a:extLst>
          </p:cNvPr>
          <p:cNvSpPr>
            <a:spLocks noGrp="1"/>
          </p:cNvSpPr>
          <p:nvPr>
            <p:ph type="body" sz="quarter" idx="16"/>
          </p:nvPr>
        </p:nvSpPr>
        <p:spPr>
          <a:xfrm>
            <a:off x="3797302" y="3382071"/>
            <a:ext cx="8001000" cy="1097280"/>
          </a:xfrm>
        </p:spPr>
        <p:txBody>
          <a:bodyPr lIns="0" tIns="0" rIns="0" bIns="0" anchor="ctr" anchorCtr="0"/>
          <a:lstStyle>
            <a:lvl1pPr marL="0" indent="0">
              <a:buNone/>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664068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Content &amp; Image (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04C1-FF2A-6B7A-1590-EC312C4B658D}"/>
              </a:ext>
            </a:extLst>
          </p:cNvPr>
          <p:cNvSpPr>
            <a:spLocks noGrp="1"/>
          </p:cNvSpPr>
          <p:nvPr>
            <p:ph type="title"/>
          </p:nvPr>
        </p:nvSpPr>
        <p:spPr>
          <a:xfrm>
            <a:off x="0" y="228600"/>
            <a:ext cx="5943600" cy="10969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DBC25A-9EB1-039A-8AC3-416F7E64DC4C}"/>
              </a:ext>
            </a:extLst>
          </p:cNvPr>
          <p:cNvSpPr>
            <a:spLocks noGrp="1"/>
          </p:cNvSpPr>
          <p:nvPr>
            <p:ph sz="half" idx="1"/>
          </p:nvPr>
        </p:nvSpPr>
        <p:spPr>
          <a:xfrm>
            <a:off x="838200" y="1825625"/>
            <a:ext cx="5105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68747AD-C0DB-5098-746D-1862DFA0DD01}"/>
              </a:ext>
            </a:extLst>
          </p:cNvPr>
          <p:cNvSpPr>
            <a:spLocks noGrp="1"/>
          </p:cNvSpPr>
          <p:nvPr>
            <p:ph type="sldNum" sz="quarter" idx="12"/>
          </p:nvPr>
        </p:nvSpPr>
        <p:spPr/>
        <p:txBody>
          <a:bodyPr/>
          <a:lstStyle/>
          <a:p>
            <a:fld id="{4623C622-9030-4BF6-8EE6-4B1BAC01483F}" type="slidenum">
              <a:rPr lang="en-US" smtClean="0"/>
              <a:t>‹#›</a:t>
            </a:fld>
            <a:endParaRPr lang="en-US"/>
          </a:p>
        </p:txBody>
      </p:sp>
      <p:pic>
        <p:nvPicPr>
          <p:cNvPr id="8" name="Graphic 7">
            <a:extLst>
              <a:ext uri="{FF2B5EF4-FFF2-40B4-BE49-F238E27FC236}">
                <a16:creationId xmlns:a16="http://schemas.microsoft.com/office/drawing/2014/main" id="{F29D6903-B090-65B6-4672-73D760BF8A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sp>
        <p:nvSpPr>
          <p:cNvPr id="4" name="Rectangle 3">
            <a:extLst>
              <a:ext uri="{FF2B5EF4-FFF2-40B4-BE49-F238E27FC236}">
                <a16:creationId xmlns:a16="http://schemas.microsoft.com/office/drawing/2014/main" id="{7489381B-2C0F-5FD9-9D9E-BFA42FBB036D}"/>
              </a:ext>
            </a:extLst>
          </p:cNvPr>
          <p:cNvSpPr/>
          <p:nvPr/>
        </p:nvSpPr>
        <p:spPr>
          <a:xfrm>
            <a:off x="0" y="0"/>
            <a:ext cx="12192000" cy="228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descr="Hexagon image frame">
            <a:extLst>
              <a:ext uri="{FF2B5EF4-FFF2-40B4-BE49-F238E27FC236}">
                <a16:creationId xmlns:a16="http://schemas.microsoft.com/office/drawing/2014/main" id="{F7F6546D-C1E5-9025-272C-A853B88CD3A7}"/>
              </a:ext>
            </a:extLst>
          </p:cNvPr>
          <p:cNvSpPr>
            <a:spLocks noGrp="1"/>
          </p:cNvSpPr>
          <p:nvPr>
            <p:ph type="pic" idx="15"/>
          </p:nvPr>
        </p:nvSpPr>
        <p:spPr>
          <a:xfrm>
            <a:off x="6096000" y="0"/>
            <a:ext cx="6096000" cy="6858000"/>
          </a:xfrm>
          <a:prstGeom prst="rect">
            <a:avLst/>
          </a:prstGeom>
          <a:solidFill>
            <a:schemeClr val="bg2"/>
          </a:solidFill>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Rectangle 5">
            <a:extLst>
              <a:ext uri="{FF2B5EF4-FFF2-40B4-BE49-F238E27FC236}">
                <a16:creationId xmlns:a16="http://schemas.microsoft.com/office/drawing/2014/main" id="{20F2BC2C-77C6-A7DC-1186-46670AECAEF4}"/>
              </a:ext>
            </a:extLst>
          </p:cNvPr>
          <p:cNvSpPr/>
          <p:nvPr userDrawn="1"/>
        </p:nvSpPr>
        <p:spPr>
          <a:xfrm>
            <a:off x="0" y="0"/>
            <a:ext cx="12192000" cy="228600"/>
          </a:xfrm>
          <a:prstGeom prst="rect">
            <a:avLst/>
          </a:prstGeom>
          <a:gradFill flip="none" rotWithShape="1">
            <a:gsLst>
              <a:gs pos="0">
                <a:schemeClr val="bg2"/>
              </a:gs>
              <a:gs pos="77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4152320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Content &amp; Image (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04C1-FF2A-6B7A-1590-EC312C4B658D}"/>
              </a:ext>
            </a:extLst>
          </p:cNvPr>
          <p:cNvSpPr>
            <a:spLocks noGrp="1"/>
          </p:cNvSpPr>
          <p:nvPr>
            <p:ph type="title"/>
          </p:nvPr>
        </p:nvSpPr>
        <p:spPr>
          <a:xfrm>
            <a:off x="6096000" y="228600"/>
            <a:ext cx="5943600" cy="10969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DBC25A-9EB1-039A-8AC3-416F7E64DC4C}"/>
              </a:ext>
            </a:extLst>
          </p:cNvPr>
          <p:cNvSpPr>
            <a:spLocks noGrp="1"/>
          </p:cNvSpPr>
          <p:nvPr>
            <p:ph sz="half" idx="1"/>
          </p:nvPr>
        </p:nvSpPr>
        <p:spPr>
          <a:xfrm>
            <a:off x="6934200" y="1825625"/>
            <a:ext cx="5105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68747AD-C0DB-5098-746D-1862DFA0DD01}"/>
              </a:ext>
            </a:extLst>
          </p:cNvPr>
          <p:cNvSpPr>
            <a:spLocks noGrp="1"/>
          </p:cNvSpPr>
          <p:nvPr>
            <p:ph type="sldNum" sz="quarter" idx="12"/>
          </p:nvPr>
        </p:nvSpPr>
        <p:spPr/>
        <p:txBody>
          <a:bodyPr/>
          <a:lstStyle/>
          <a:p>
            <a:fld id="{4623C622-9030-4BF6-8EE6-4B1BAC01483F}" type="slidenum">
              <a:rPr lang="en-US" smtClean="0"/>
              <a:t>‹#›</a:t>
            </a:fld>
            <a:endParaRPr lang="en-US"/>
          </a:p>
        </p:txBody>
      </p:sp>
      <p:pic>
        <p:nvPicPr>
          <p:cNvPr id="8" name="Graphic 7">
            <a:extLst>
              <a:ext uri="{FF2B5EF4-FFF2-40B4-BE49-F238E27FC236}">
                <a16:creationId xmlns:a16="http://schemas.microsoft.com/office/drawing/2014/main" id="{F29D6903-B090-65B6-4672-73D760BF8A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sp>
        <p:nvSpPr>
          <p:cNvPr id="4" name="Rectangle 3">
            <a:extLst>
              <a:ext uri="{FF2B5EF4-FFF2-40B4-BE49-F238E27FC236}">
                <a16:creationId xmlns:a16="http://schemas.microsoft.com/office/drawing/2014/main" id="{7489381B-2C0F-5FD9-9D9E-BFA42FBB036D}"/>
              </a:ext>
            </a:extLst>
          </p:cNvPr>
          <p:cNvSpPr/>
          <p:nvPr/>
        </p:nvSpPr>
        <p:spPr>
          <a:xfrm>
            <a:off x="0" y="0"/>
            <a:ext cx="12192000" cy="228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descr="Hexagon image frame">
            <a:extLst>
              <a:ext uri="{FF2B5EF4-FFF2-40B4-BE49-F238E27FC236}">
                <a16:creationId xmlns:a16="http://schemas.microsoft.com/office/drawing/2014/main" id="{F7F6546D-C1E5-9025-272C-A853B88CD3A7}"/>
              </a:ext>
            </a:extLst>
          </p:cNvPr>
          <p:cNvSpPr>
            <a:spLocks noGrp="1"/>
          </p:cNvSpPr>
          <p:nvPr>
            <p:ph type="pic" idx="15"/>
          </p:nvPr>
        </p:nvSpPr>
        <p:spPr>
          <a:xfrm>
            <a:off x="0" y="0"/>
            <a:ext cx="6096000" cy="6858000"/>
          </a:xfrm>
          <a:prstGeom prst="rect">
            <a:avLst/>
          </a:prstGeom>
          <a:solidFill>
            <a:schemeClr val="bg2"/>
          </a:solidFill>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5" name="Graphic 4">
            <a:extLst>
              <a:ext uri="{FF2B5EF4-FFF2-40B4-BE49-F238E27FC236}">
                <a16:creationId xmlns:a16="http://schemas.microsoft.com/office/drawing/2014/main" id="{06AC8710-B73E-7020-FB6A-CCB069BEF1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sp>
        <p:nvSpPr>
          <p:cNvPr id="6" name="Rectangle 5">
            <a:extLst>
              <a:ext uri="{FF2B5EF4-FFF2-40B4-BE49-F238E27FC236}">
                <a16:creationId xmlns:a16="http://schemas.microsoft.com/office/drawing/2014/main" id="{3DDEDDB4-B03C-8330-A769-03308EF7095E}"/>
              </a:ext>
            </a:extLst>
          </p:cNvPr>
          <p:cNvSpPr/>
          <p:nvPr userDrawn="1"/>
        </p:nvSpPr>
        <p:spPr>
          <a:xfrm>
            <a:off x="0" y="0"/>
            <a:ext cx="12192000" cy="228600"/>
          </a:xfrm>
          <a:prstGeom prst="rect">
            <a:avLst/>
          </a:prstGeom>
          <a:gradFill flip="none" rotWithShape="1">
            <a:gsLst>
              <a:gs pos="0">
                <a:schemeClr val="bg2"/>
              </a:gs>
              <a:gs pos="77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164993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x3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04C1-FF2A-6B7A-1590-EC312C4B658D}"/>
              </a:ext>
            </a:extLst>
          </p:cNvPr>
          <p:cNvSpPr>
            <a:spLocks noGrp="1"/>
          </p:cNvSpPr>
          <p:nvPr>
            <p:ph type="title"/>
          </p:nvPr>
        </p:nvSpPr>
        <p:spPr>
          <a:xfrm>
            <a:off x="0" y="312592"/>
            <a:ext cx="5943600" cy="1012971"/>
          </a:xfrm>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68747AD-C0DB-5098-746D-1862DFA0DD01}"/>
              </a:ext>
            </a:extLst>
          </p:cNvPr>
          <p:cNvSpPr>
            <a:spLocks noGrp="1"/>
          </p:cNvSpPr>
          <p:nvPr>
            <p:ph type="sldNum" sz="quarter" idx="12"/>
          </p:nvPr>
        </p:nvSpPr>
        <p:spPr/>
        <p:txBody>
          <a:bodyPr/>
          <a:lstStyle/>
          <a:p>
            <a:fld id="{4623C622-9030-4BF6-8EE6-4B1BAC01483F}" type="slidenum">
              <a:rPr lang="en-US" smtClean="0"/>
              <a:t>‹#›</a:t>
            </a:fld>
            <a:endParaRPr lang="en-US"/>
          </a:p>
        </p:txBody>
      </p:sp>
      <p:pic>
        <p:nvPicPr>
          <p:cNvPr id="8" name="Graphic 7">
            <a:extLst>
              <a:ext uri="{FF2B5EF4-FFF2-40B4-BE49-F238E27FC236}">
                <a16:creationId xmlns:a16="http://schemas.microsoft.com/office/drawing/2014/main" id="{F29D6903-B090-65B6-4672-73D760BF8A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sp>
        <p:nvSpPr>
          <p:cNvPr id="11" name="Rectangle 10">
            <a:extLst>
              <a:ext uri="{FF2B5EF4-FFF2-40B4-BE49-F238E27FC236}">
                <a16:creationId xmlns:a16="http://schemas.microsoft.com/office/drawing/2014/main" id="{72A903BD-934F-6F11-88EF-DC5F148F7A8A}"/>
              </a:ext>
            </a:extLst>
          </p:cNvPr>
          <p:cNvSpPr/>
          <p:nvPr/>
        </p:nvSpPr>
        <p:spPr>
          <a:xfrm>
            <a:off x="0" y="0"/>
            <a:ext cx="12192000" cy="228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descr="Hexagon image frame">
            <a:extLst>
              <a:ext uri="{FF2B5EF4-FFF2-40B4-BE49-F238E27FC236}">
                <a16:creationId xmlns:a16="http://schemas.microsoft.com/office/drawing/2014/main" id="{C20E5528-E943-7AEC-4370-71499943BF60}"/>
              </a:ext>
            </a:extLst>
          </p:cNvPr>
          <p:cNvSpPr>
            <a:spLocks noGrp="1"/>
          </p:cNvSpPr>
          <p:nvPr>
            <p:ph type="pic" idx="15"/>
          </p:nvPr>
        </p:nvSpPr>
        <p:spPr>
          <a:xfrm>
            <a:off x="6096000" y="0"/>
            <a:ext cx="6096000" cy="6858000"/>
          </a:xfrm>
          <a:prstGeom prst="rect">
            <a:avLst/>
          </a:prstGeom>
          <a:solidFill>
            <a:schemeClr val="bg2"/>
          </a:solidFill>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a:extLst>
              <a:ext uri="{FF2B5EF4-FFF2-40B4-BE49-F238E27FC236}">
                <a16:creationId xmlns:a16="http://schemas.microsoft.com/office/drawing/2014/main" id="{E93E2D4A-8102-5A5F-2C2F-94682C0EF47F}"/>
              </a:ext>
            </a:extLst>
          </p:cNvPr>
          <p:cNvSpPr/>
          <p:nvPr userDrawn="1"/>
        </p:nvSpPr>
        <p:spPr>
          <a:xfrm>
            <a:off x="0" y="0"/>
            <a:ext cx="12192000" cy="228600"/>
          </a:xfrm>
          <a:prstGeom prst="rect">
            <a:avLst/>
          </a:prstGeom>
          <a:gradFill flip="none" rotWithShape="1">
            <a:gsLst>
              <a:gs pos="0">
                <a:schemeClr val="bg2"/>
              </a:gs>
              <a:gs pos="77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Text Placeholder 11">
            <a:extLst>
              <a:ext uri="{FF2B5EF4-FFF2-40B4-BE49-F238E27FC236}">
                <a16:creationId xmlns:a16="http://schemas.microsoft.com/office/drawing/2014/main" id="{931998DF-5BD7-4EEC-F304-F256AE36B100}"/>
              </a:ext>
            </a:extLst>
          </p:cNvPr>
          <p:cNvSpPr>
            <a:spLocks noGrp="1"/>
          </p:cNvSpPr>
          <p:nvPr>
            <p:ph type="body" sz="quarter" idx="18"/>
          </p:nvPr>
        </p:nvSpPr>
        <p:spPr>
          <a:xfrm>
            <a:off x="372212" y="1825625"/>
            <a:ext cx="5184648" cy="1014984"/>
          </a:xfrm>
          <a:prstGeom prst="roundRect">
            <a:avLst/>
          </a:prstGeom>
          <a:solidFill>
            <a:schemeClr val="tx2"/>
          </a:solidFill>
        </p:spPr>
        <p:txBody>
          <a:bodyPr anchor="ctr" anchorCtr="0"/>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11">
            <a:extLst>
              <a:ext uri="{FF2B5EF4-FFF2-40B4-BE49-F238E27FC236}">
                <a16:creationId xmlns:a16="http://schemas.microsoft.com/office/drawing/2014/main" id="{F457261C-271A-B209-C229-3501CAB8A8B6}"/>
              </a:ext>
            </a:extLst>
          </p:cNvPr>
          <p:cNvSpPr>
            <a:spLocks noGrp="1"/>
          </p:cNvSpPr>
          <p:nvPr>
            <p:ph type="body" sz="quarter" idx="19"/>
          </p:nvPr>
        </p:nvSpPr>
        <p:spPr>
          <a:xfrm>
            <a:off x="372212" y="3109131"/>
            <a:ext cx="5184648" cy="1014984"/>
          </a:xfrm>
          <a:prstGeom prst="roundRect">
            <a:avLst/>
          </a:prstGeom>
          <a:solidFill>
            <a:schemeClr val="tx2"/>
          </a:solidFill>
        </p:spPr>
        <p:txBody>
          <a:bodyPr anchor="ctr" anchorCtr="0"/>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11">
            <a:extLst>
              <a:ext uri="{FF2B5EF4-FFF2-40B4-BE49-F238E27FC236}">
                <a16:creationId xmlns:a16="http://schemas.microsoft.com/office/drawing/2014/main" id="{1EEE3263-7158-1EA4-981E-653B3822FB96}"/>
              </a:ext>
            </a:extLst>
          </p:cNvPr>
          <p:cNvSpPr>
            <a:spLocks noGrp="1"/>
          </p:cNvSpPr>
          <p:nvPr>
            <p:ph type="body" sz="quarter" idx="20"/>
          </p:nvPr>
        </p:nvSpPr>
        <p:spPr>
          <a:xfrm>
            <a:off x="372212" y="4392636"/>
            <a:ext cx="5184648" cy="1014984"/>
          </a:xfrm>
          <a:prstGeom prst="roundRect">
            <a:avLst/>
          </a:prstGeom>
          <a:solidFill>
            <a:schemeClr val="tx2"/>
          </a:solidFill>
        </p:spPr>
        <p:txBody>
          <a:bodyPr anchor="ctr" anchorCtr="0"/>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39149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Content &amp; Hex x3 (add Text or Images)">
    <p:spTree>
      <p:nvGrpSpPr>
        <p:cNvPr id="1" name=""/>
        <p:cNvGrpSpPr/>
        <p:nvPr/>
      </p:nvGrpSpPr>
      <p:grpSpPr>
        <a:xfrm>
          <a:off x="0" y="0"/>
          <a:ext cx="0" cy="0"/>
          <a:chOff x="0" y="0"/>
          <a:chExt cx="0" cy="0"/>
        </a:xfrm>
      </p:grpSpPr>
      <p:sp>
        <p:nvSpPr>
          <p:cNvPr id="3" name="Picture Placeholder 2" descr="Hexagon image frame">
            <a:extLst>
              <a:ext uri="{FF2B5EF4-FFF2-40B4-BE49-F238E27FC236}">
                <a16:creationId xmlns:a16="http://schemas.microsoft.com/office/drawing/2014/main" id="{DE9BB0A1-4500-FB05-6592-B38F3E047BEE}"/>
              </a:ext>
            </a:extLst>
          </p:cNvPr>
          <p:cNvSpPr>
            <a:spLocks noGrp="1"/>
          </p:cNvSpPr>
          <p:nvPr>
            <p:ph type="pic" idx="13"/>
          </p:nvPr>
        </p:nvSpPr>
        <p:spPr>
          <a:xfrm>
            <a:off x="210336" y="2267169"/>
            <a:ext cx="1910673" cy="1647038"/>
          </a:xfrm>
          <a:prstGeom prst="hexagon">
            <a:avLst/>
          </a:prstGeom>
          <a:solidFill>
            <a:schemeClr val="bg2"/>
          </a:solidFill>
          <a:effectLst>
            <a:outerShdw blurRad="50800" dist="38100" dir="2700000" algn="tl" rotWithShape="0">
              <a:prstClr val="black">
                <a:alpha val="40000"/>
              </a:prstClr>
            </a:outerShdw>
          </a:effectLst>
        </p:spPr>
        <p:txBody>
          <a:bodyPr>
            <a:noAutofit/>
          </a:bodyPr>
          <a:lstStyle>
            <a:lvl1pPr marL="0" indent="0" algn="ctr">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Picture Placeholder 2" descr="Hexagon image frame">
            <a:extLst>
              <a:ext uri="{FF2B5EF4-FFF2-40B4-BE49-F238E27FC236}">
                <a16:creationId xmlns:a16="http://schemas.microsoft.com/office/drawing/2014/main" id="{A661A272-6473-A951-707B-9E88D303F9D5}"/>
              </a:ext>
            </a:extLst>
          </p:cNvPr>
          <p:cNvSpPr>
            <a:spLocks noGrp="1"/>
          </p:cNvSpPr>
          <p:nvPr>
            <p:ph type="pic" idx="14"/>
          </p:nvPr>
        </p:nvSpPr>
        <p:spPr>
          <a:xfrm>
            <a:off x="1835936" y="1382334"/>
            <a:ext cx="1910673" cy="1647038"/>
          </a:xfrm>
          <a:prstGeom prst="hexagon">
            <a:avLst/>
          </a:prstGeom>
          <a:solidFill>
            <a:schemeClr val="bg2"/>
          </a:solidFill>
          <a:effectLst>
            <a:outerShdw blurRad="50800" dist="38100" dir="2700000" algn="tl" rotWithShape="0">
              <a:prstClr val="black">
                <a:alpha val="40000"/>
              </a:prstClr>
            </a:outerShdw>
          </a:effectLst>
        </p:spPr>
        <p:txBody>
          <a:bodyPr>
            <a:noAutofit/>
          </a:bodyPr>
          <a:lstStyle>
            <a:lvl1pPr marL="0" indent="0" algn="ctr">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descr="Hexagon image frame">
            <a:extLst>
              <a:ext uri="{FF2B5EF4-FFF2-40B4-BE49-F238E27FC236}">
                <a16:creationId xmlns:a16="http://schemas.microsoft.com/office/drawing/2014/main" id="{427EC28B-B3AE-9AF4-4B3E-08BD76F3174D}"/>
              </a:ext>
            </a:extLst>
          </p:cNvPr>
          <p:cNvSpPr>
            <a:spLocks noGrp="1"/>
          </p:cNvSpPr>
          <p:nvPr>
            <p:ph type="pic" idx="15"/>
          </p:nvPr>
        </p:nvSpPr>
        <p:spPr>
          <a:xfrm>
            <a:off x="1835827" y="3152003"/>
            <a:ext cx="1910673" cy="1647038"/>
          </a:xfrm>
          <a:prstGeom prst="hexagon">
            <a:avLst/>
          </a:prstGeom>
          <a:solidFill>
            <a:schemeClr val="bg2"/>
          </a:solidFill>
          <a:effectLst>
            <a:outerShdw blurRad="50800" dist="38100" dir="2700000" algn="tl" rotWithShape="0">
              <a:prstClr val="black">
                <a:alpha val="40000"/>
              </a:prstClr>
            </a:outerShdw>
          </a:effectLst>
        </p:spPr>
        <p:txBody>
          <a:bodyPr>
            <a:noAutofit/>
          </a:bodyPr>
          <a:lstStyle>
            <a:lvl1pPr marL="0" indent="0" algn="ctr">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0FED9B2C-F34B-169A-E7DD-6A6485C46C78}"/>
              </a:ext>
            </a:extLst>
          </p:cNvPr>
          <p:cNvSpPr>
            <a:spLocks noGrp="1"/>
          </p:cNvSpPr>
          <p:nvPr>
            <p:ph type="title"/>
          </p:nvPr>
        </p:nvSpPr>
        <p:spPr>
          <a:xfrm>
            <a:off x="0" y="228600"/>
            <a:ext cx="12192000" cy="1096963"/>
          </a:xfrm>
        </p:spPr>
        <p:txBody>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73C25136-8FA7-2077-3CEA-F750A64440CA}"/>
              </a:ext>
            </a:extLst>
          </p:cNvPr>
          <p:cNvSpPr>
            <a:spLocks noGrp="1"/>
          </p:cNvSpPr>
          <p:nvPr>
            <p:ph type="body" sz="quarter" idx="3"/>
          </p:nvPr>
        </p:nvSpPr>
        <p:spPr>
          <a:xfrm>
            <a:off x="4493623" y="1681163"/>
            <a:ext cx="7165771" cy="823912"/>
          </a:xfrm>
        </p:spPr>
        <p:txBody>
          <a:bodyPr anchor="b">
            <a:normAutofit/>
          </a:bodyPr>
          <a:lstStyle>
            <a:lvl1pPr marL="0" indent="0">
              <a:buNone/>
              <a:defRPr sz="2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D05B9-81FC-33A5-8AC5-01DF74F081E7}"/>
              </a:ext>
            </a:extLst>
          </p:cNvPr>
          <p:cNvSpPr>
            <a:spLocks noGrp="1"/>
          </p:cNvSpPr>
          <p:nvPr>
            <p:ph sz="quarter" idx="4"/>
          </p:nvPr>
        </p:nvSpPr>
        <p:spPr>
          <a:xfrm>
            <a:off x="4493623" y="2505075"/>
            <a:ext cx="716577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EB82AE98-6506-5BAC-09F0-BE39CB435A0F}"/>
              </a:ext>
            </a:extLst>
          </p:cNvPr>
          <p:cNvSpPr>
            <a:spLocks noGrp="1"/>
          </p:cNvSpPr>
          <p:nvPr>
            <p:ph type="sldNum" sz="quarter" idx="12"/>
          </p:nvPr>
        </p:nvSpPr>
        <p:spPr/>
        <p:txBody>
          <a:bodyPr/>
          <a:lstStyle/>
          <a:p>
            <a:fld id="{4623C622-9030-4BF6-8EE6-4B1BAC01483F}" type="slidenum">
              <a:rPr lang="en-US" smtClean="0"/>
              <a:t>‹#›</a:t>
            </a:fld>
            <a:endParaRPr lang="en-US"/>
          </a:p>
        </p:txBody>
      </p:sp>
      <p:pic>
        <p:nvPicPr>
          <p:cNvPr id="10" name="Graphic 9">
            <a:extLst>
              <a:ext uri="{FF2B5EF4-FFF2-40B4-BE49-F238E27FC236}">
                <a16:creationId xmlns:a16="http://schemas.microsoft.com/office/drawing/2014/main" id="{87674537-1EF6-6E90-5BC8-7A20A6B664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sp>
        <p:nvSpPr>
          <p:cNvPr id="14" name="Rectangle 13">
            <a:extLst>
              <a:ext uri="{FF2B5EF4-FFF2-40B4-BE49-F238E27FC236}">
                <a16:creationId xmlns:a16="http://schemas.microsoft.com/office/drawing/2014/main" id="{9E66DADA-493C-420C-1D9E-B0787F8CC524}"/>
              </a:ext>
            </a:extLst>
          </p:cNvPr>
          <p:cNvSpPr/>
          <p:nvPr/>
        </p:nvSpPr>
        <p:spPr>
          <a:xfrm>
            <a:off x="0" y="0"/>
            <a:ext cx="12192000" cy="228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C73658B-1F33-46F1-F215-1594B9A0FE4F}"/>
              </a:ext>
            </a:extLst>
          </p:cNvPr>
          <p:cNvSpPr/>
          <p:nvPr userDrawn="1"/>
        </p:nvSpPr>
        <p:spPr>
          <a:xfrm>
            <a:off x="0" y="0"/>
            <a:ext cx="12192000" cy="228600"/>
          </a:xfrm>
          <a:prstGeom prst="rect">
            <a:avLst/>
          </a:prstGeom>
          <a:gradFill flip="none" rotWithShape="1">
            <a:gsLst>
              <a:gs pos="0">
                <a:schemeClr val="bg2"/>
              </a:gs>
              <a:gs pos="77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080283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x2 light Gray at 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C25876-A925-531B-EBE4-615A8D8777AE}"/>
              </a:ext>
            </a:extLst>
          </p:cNvPr>
          <p:cNvSpPr/>
          <p:nvPr userDrawn="1"/>
        </p:nvSpPr>
        <p:spPr>
          <a:xfrm>
            <a:off x="0" y="0"/>
            <a:ext cx="12192000" cy="25050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B6DB018-FB70-9CF8-508B-CA3D4DE9BDDE}"/>
              </a:ext>
            </a:extLst>
          </p:cNvPr>
          <p:cNvSpPr/>
          <p:nvPr/>
        </p:nvSpPr>
        <p:spPr>
          <a:xfrm>
            <a:off x="0" y="0"/>
            <a:ext cx="12192000" cy="25050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ED9B2C-F34B-169A-E7DD-6A6485C46C78}"/>
              </a:ext>
            </a:extLst>
          </p:cNvPr>
          <p:cNvSpPr>
            <a:spLocks noGrp="1"/>
          </p:cNvSpPr>
          <p:nvPr>
            <p:ph type="title"/>
          </p:nvPr>
        </p:nvSpPr>
        <p:spPr>
          <a:xfrm>
            <a:off x="0" y="228600"/>
            <a:ext cx="12192000" cy="1096963"/>
          </a:xfrm>
        </p:spPr>
        <p:txBody>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73C25136-8FA7-2077-3CEA-F750A64440CA}"/>
              </a:ext>
            </a:extLst>
          </p:cNvPr>
          <p:cNvSpPr>
            <a:spLocks noGrp="1"/>
          </p:cNvSpPr>
          <p:nvPr>
            <p:ph type="body" sz="quarter" idx="3"/>
          </p:nvPr>
        </p:nvSpPr>
        <p:spPr>
          <a:xfrm>
            <a:off x="450850" y="1527176"/>
            <a:ext cx="5563394" cy="823912"/>
          </a:xfrm>
        </p:spPr>
        <p:txBody>
          <a:bodyPr anchor="b">
            <a:normAutofit/>
          </a:bodyPr>
          <a:lstStyle>
            <a:lvl1pPr marL="0" indent="0">
              <a:buNone/>
              <a:defRPr sz="2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a:extLst>
              <a:ext uri="{FF2B5EF4-FFF2-40B4-BE49-F238E27FC236}">
                <a16:creationId xmlns:a16="http://schemas.microsoft.com/office/drawing/2014/main" id="{EB82AE98-6506-5BAC-09F0-BE39CB435A0F}"/>
              </a:ext>
            </a:extLst>
          </p:cNvPr>
          <p:cNvSpPr>
            <a:spLocks noGrp="1"/>
          </p:cNvSpPr>
          <p:nvPr>
            <p:ph type="sldNum" sz="quarter" idx="12"/>
          </p:nvPr>
        </p:nvSpPr>
        <p:spPr/>
        <p:txBody>
          <a:bodyPr/>
          <a:lstStyle/>
          <a:p>
            <a:fld id="{4623C622-9030-4BF6-8EE6-4B1BAC01483F}" type="slidenum">
              <a:rPr lang="en-US" smtClean="0"/>
              <a:t>‹#›</a:t>
            </a:fld>
            <a:endParaRPr lang="en-US"/>
          </a:p>
        </p:txBody>
      </p:sp>
      <p:pic>
        <p:nvPicPr>
          <p:cNvPr id="10" name="Graphic 9">
            <a:extLst>
              <a:ext uri="{FF2B5EF4-FFF2-40B4-BE49-F238E27FC236}">
                <a16:creationId xmlns:a16="http://schemas.microsoft.com/office/drawing/2014/main" id="{87674537-1EF6-6E90-5BC8-7A20A6B664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sp>
        <p:nvSpPr>
          <p:cNvPr id="15" name="Picture Placeholder 14">
            <a:extLst>
              <a:ext uri="{FF2B5EF4-FFF2-40B4-BE49-F238E27FC236}">
                <a16:creationId xmlns:a16="http://schemas.microsoft.com/office/drawing/2014/main" id="{CD26EE66-622C-5DF1-381F-976F4B833A84}"/>
              </a:ext>
            </a:extLst>
          </p:cNvPr>
          <p:cNvSpPr>
            <a:spLocks noGrp="1"/>
          </p:cNvSpPr>
          <p:nvPr>
            <p:ph type="pic" sz="quarter" idx="13"/>
          </p:nvPr>
        </p:nvSpPr>
        <p:spPr>
          <a:xfrm>
            <a:off x="450850" y="2724150"/>
            <a:ext cx="5564188" cy="2855913"/>
          </a:xfrm>
        </p:spPr>
        <p:txBody>
          <a:bodyPr/>
          <a:lstStyle/>
          <a:p>
            <a:r>
              <a:rPr lang="en-US"/>
              <a:t>Click icon to add picture</a:t>
            </a:r>
          </a:p>
        </p:txBody>
      </p:sp>
      <p:sp>
        <p:nvSpPr>
          <p:cNvPr id="16" name="Text Placeholder 4">
            <a:extLst>
              <a:ext uri="{FF2B5EF4-FFF2-40B4-BE49-F238E27FC236}">
                <a16:creationId xmlns:a16="http://schemas.microsoft.com/office/drawing/2014/main" id="{25594B44-090F-0FBA-87B9-3D924E102A5E}"/>
              </a:ext>
            </a:extLst>
          </p:cNvPr>
          <p:cNvSpPr>
            <a:spLocks noGrp="1"/>
          </p:cNvSpPr>
          <p:nvPr>
            <p:ph type="body" sz="quarter" idx="14"/>
          </p:nvPr>
        </p:nvSpPr>
        <p:spPr>
          <a:xfrm>
            <a:off x="6213078" y="1527176"/>
            <a:ext cx="5563394" cy="823912"/>
          </a:xfrm>
        </p:spPr>
        <p:txBody>
          <a:bodyPr anchor="b">
            <a:normAutofit/>
          </a:bodyPr>
          <a:lstStyle>
            <a:lvl1pPr marL="0" indent="0">
              <a:buNone/>
              <a:defRPr sz="2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Picture Placeholder 14">
            <a:extLst>
              <a:ext uri="{FF2B5EF4-FFF2-40B4-BE49-F238E27FC236}">
                <a16:creationId xmlns:a16="http://schemas.microsoft.com/office/drawing/2014/main" id="{101AA7D4-82D2-DD4F-7D84-0B229702084C}"/>
              </a:ext>
            </a:extLst>
          </p:cNvPr>
          <p:cNvSpPr>
            <a:spLocks noGrp="1"/>
          </p:cNvSpPr>
          <p:nvPr>
            <p:ph type="pic" sz="quarter" idx="15"/>
          </p:nvPr>
        </p:nvSpPr>
        <p:spPr>
          <a:xfrm>
            <a:off x="6213078" y="2724150"/>
            <a:ext cx="5564188" cy="2855913"/>
          </a:xfrm>
        </p:spPr>
        <p:txBody>
          <a:bodyPr/>
          <a:lstStyle/>
          <a:p>
            <a:r>
              <a:rPr lang="en-US"/>
              <a:t>Click icon to add picture</a:t>
            </a:r>
          </a:p>
        </p:txBody>
      </p:sp>
      <p:sp>
        <p:nvSpPr>
          <p:cNvPr id="6" name="Rectangle 5">
            <a:extLst>
              <a:ext uri="{FF2B5EF4-FFF2-40B4-BE49-F238E27FC236}">
                <a16:creationId xmlns:a16="http://schemas.microsoft.com/office/drawing/2014/main" id="{39B161FD-5113-AE0B-B3CB-C24B0B0B7BD0}"/>
              </a:ext>
            </a:extLst>
          </p:cNvPr>
          <p:cNvSpPr/>
          <p:nvPr userDrawn="1"/>
        </p:nvSpPr>
        <p:spPr>
          <a:xfrm>
            <a:off x="0" y="0"/>
            <a:ext cx="12192000" cy="228600"/>
          </a:xfrm>
          <a:prstGeom prst="rect">
            <a:avLst/>
          </a:prstGeom>
          <a:gradFill flip="none" rotWithShape="1">
            <a:gsLst>
              <a:gs pos="61000">
                <a:schemeClr val="bg2"/>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523359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A3F6B-5AC9-F868-0CE6-069BA5E1DC2B}"/>
              </a:ext>
            </a:extLst>
          </p:cNvPr>
          <p:cNvSpPr>
            <a:spLocks noGrp="1"/>
          </p:cNvSpPr>
          <p:nvPr>
            <p:ph type="title"/>
          </p:nvPr>
        </p:nvSpPr>
        <p:spPr/>
        <p:txBody>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3350CFB-F3A2-A809-AC63-E0EDDF87E2B0}"/>
              </a:ext>
            </a:extLst>
          </p:cNvPr>
          <p:cNvSpPr>
            <a:spLocks noGrp="1"/>
          </p:cNvSpPr>
          <p:nvPr>
            <p:ph type="sldNum" sz="quarter" idx="12"/>
          </p:nvPr>
        </p:nvSpPr>
        <p:spPr/>
        <p:txBody>
          <a:bodyPr/>
          <a:lstStyle/>
          <a:p>
            <a:fld id="{4623C622-9030-4BF6-8EE6-4B1BAC01483F}" type="slidenum">
              <a:rPr lang="en-US" smtClean="0"/>
              <a:t>‹#›</a:t>
            </a:fld>
            <a:endParaRPr lang="en-US"/>
          </a:p>
        </p:txBody>
      </p:sp>
      <p:pic>
        <p:nvPicPr>
          <p:cNvPr id="6" name="Graphic 5">
            <a:extLst>
              <a:ext uri="{FF2B5EF4-FFF2-40B4-BE49-F238E27FC236}">
                <a16:creationId xmlns:a16="http://schemas.microsoft.com/office/drawing/2014/main" id="{C132D2C3-63D5-24FC-C2C5-6E3292B2A1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sp>
        <p:nvSpPr>
          <p:cNvPr id="7" name="Rectangle 6">
            <a:extLst>
              <a:ext uri="{FF2B5EF4-FFF2-40B4-BE49-F238E27FC236}">
                <a16:creationId xmlns:a16="http://schemas.microsoft.com/office/drawing/2014/main" id="{485D8E7E-A0B9-EFAD-C1B0-A40AACB9F9A1}"/>
              </a:ext>
            </a:extLst>
          </p:cNvPr>
          <p:cNvSpPr/>
          <p:nvPr/>
        </p:nvSpPr>
        <p:spPr>
          <a:xfrm>
            <a:off x="0" y="0"/>
            <a:ext cx="12192000" cy="228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97A1071-C632-AFF2-78D9-1934B8666388}"/>
              </a:ext>
            </a:extLst>
          </p:cNvPr>
          <p:cNvSpPr/>
          <p:nvPr userDrawn="1"/>
        </p:nvSpPr>
        <p:spPr>
          <a:xfrm>
            <a:off x="0" y="0"/>
            <a:ext cx="12192000" cy="228600"/>
          </a:xfrm>
          <a:prstGeom prst="rect">
            <a:avLst/>
          </a:prstGeom>
          <a:gradFill flip="none" rotWithShape="1">
            <a:gsLst>
              <a:gs pos="0">
                <a:schemeClr val="bg2"/>
              </a:gs>
              <a:gs pos="77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628591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 Quo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A3F6B-5AC9-F868-0CE6-069BA5E1DC2B}"/>
              </a:ext>
            </a:extLst>
          </p:cNvPr>
          <p:cNvSpPr>
            <a:spLocks noGrp="1"/>
          </p:cNvSpPr>
          <p:nvPr>
            <p:ph type="title"/>
          </p:nvPr>
        </p:nvSpPr>
        <p:spPr/>
        <p:txBody>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3350CFB-F3A2-A809-AC63-E0EDDF87E2B0}"/>
              </a:ext>
            </a:extLst>
          </p:cNvPr>
          <p:cNvSpPr>
            <a:spLocks noGrp="1"/>
          </p:cNvSpPr>
          <p:nvPr>
            <p:ph type="sldNum" sz="quarter" idx="12"/>
          </p:nvPr>
        </p:nvSpPr>
        <p:spPr/>
        <p:txBody>
          <a:bodyPr/>
          <a:lstStyle/>
          <a:p>
            <a:fld id="{4623C622-9030-4BF6-8EE6-4B1BAC01483F}" type="slidenum">
              <a:rPr lang="en-US" smtClean="0"/>
              <a:t>‹#›</a:t>
            </a:fld>
            <a:endParaRPr lang="en-US"/>
          </a:p>
        </p:txBody>
      </p:sp>
      <p:pic>
        <p:nvPicPr>
          <p:cNvPr id="6" name="Graphic 5">
            <a:extLst>
              <a:ext uri="{FF2B5EF4-FFF2-40B4-BE49-F238E27FC236}">
                <a16:creationId xmlns:a16="http://schemas.microsoft.com/office/drawing/2014/main" id="{C132D2C3-63D5-24FC-C2C5-6E3292B2A1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sp>
        <p:nvSpPr>
          <p:cNvPr id="7" name="Rectangle 6">
            <a:extLst>
              <a:ext uri="{FF2B5EF4-FFF2-40B4-BE49-F238E27FC236}">
                <a16:creationId xmlns:a16="http://schemas.microsoft.com/office/drawing/2014/main" id="{485D8E7E-A0B9-EFAD-C1B0-A40AACB9F9A1}"/>
              </a:ext>
            </a:extLst>
          </p:cNvPr>
          <p:cNvSpPr/>
          <p:nvPr/>
        </p:nvSpPr>
        <p:spPr>
          <a:xfrm>
            <a:off x="0" y="0"/>
            <a:ext cx="12192000" cy="228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97A1071-C632-AFF2-78D9-1934B8666388}"/>
              </a:ext>
            </a:extLst>
          </p:cNvPr>
          <p:cNvSpPr/>
          <p:nvPr userDrawn="1"/>
        </p:nvSpPr>
        <p:spPr>
          <a:xfrm>
            <a:off x="0" y="0"/>
            <a:ext cx="12192000" cy="228600"/>
          </a:xfrm>
          <a:prstGeom prst="rect">
            <a:avLst/>
          </a:prstGeom>
          <a:gradFill flip="none" rotWithShape="1">
            <a:gsLst>
              <a:gs pos="0">
                <a:schemeClr val="bg2"/>
              </a:gs>
              <a:gs pos="77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5" name="Graphic 14" descr="Open quotation mark with solid fill">
            <a:extLst>
              <a:ext uri="{FF2B5EF4-FFF2-40B4-BE49-F238E27FC236}">
                <a16:creationId xmlns:a16="http://schemas.microsoft.com/office/drawing/2014/main" id="{9E782440-A695-3406-4639-FBC8879EBA6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1481" y="1762125"/>
            <a:ext cx="914400" cy="914400"/>
          </a:xfrm>
          <a:prstGeom prst="rect">
            <a:avLst/>
          </a:prstGeom>
        </p:spPr>
      </p:pic>
      <p:sp>
        <p:nvSpPr>
          <p:cNvPr id="18" name="Text Placeholder 17">
            <a:extLst>
              <a:ext uri="{FF2B5EF4-FFF2-40B4-BE49-F238E27FC236}">
                <a16:creationId xmlns:a16="http://schemas.microsoft.com/office/drawing/2014/main" id="{A3A7CE25-15B6-875C-3E36-72A6274FF04C}"/>
              </a:ext>
            </a:extLst>
          </p:cNvPr>
          <p:cNvSpPr>
            <a:spLocks noGrp="1"/>
          </p:cNvSpPr>
          <p:nvPr>
            <p:ph type="body" sz="quarter" idx="13"/>
          </p:nvPr>
        </p:nvSpPr>
        <p:spPr>
          <a:xfrm>
            <a:off x="2457449" y="2219325"/>
            <a:ext cx="9353551" cy="2720975"/>
          </a:xfrm>
        </p:spPr>
        <p:txBody>
          <a:bodyPr>
            <a:normAutofit/>
          </a:bodyPr>
          <a:lstStyle>
            <a:lvl1pPr marL="0" indent="0">
              <a:lnSpc>
                <a:spcPct val="100000"/>
              </a:lnSpc>
              <a:spcBef>
                <a:spcPts val="0"/>
              </a:spcBef>
              <a:spcAft>
                <a:spcPts val="1200"/>
              </a:spcAft>
              <a:buNone/>
              <a:defRPr sz="2400" i="1">
                <a:solidFill>
                  <a:schemeClr val="tx1">
                    <a:lumMod val="50000"/>
                    <a:lumOff val="50000"/>
                  </a:schemeClr>
                </a:solidFill>
              </a:defRPr>
            </a:lvl1pPr>
          </a:lstStyle>
          <a:p>
            <a:pPr lvl="0"/>
            <a:r>
              <a:rPr lang="en-US"/>
              <a:t>Click to edit Master text styles</a:t>
            </a:r>
          </a:p>
        </p:txBody>
      </p:sp>
      <p:sp>
        <p:nvSpPr>
          <p:cNvPr id="19" name="Text Placeholder 17">
            <a:extLst>
              <a:ext uri="{FF2B5EF4-FFF2-40B4-BE49-F238E27FC236}">
                <a16:creationId xmlns:a16="http://schemas.microsoft.com/office/drawing/2014/main" id="{8F6F8DBA-2A39-EF4A-A549-468ECF2F0DD7}"/>
              </a:ext>
            </a:extLst>
          </p:cNvPr>
          <p:cNvSpPr>
            <a:spLocks noGrp="1"/>
          </p:cNvSpPr>
          <p:nvPr>
            <p:ph type="body" sz="quarter" idx="14"/>
          </p:nvPr>
        </p:nvSpPr>
        <p:spPr>
          <a:xfrm>
            <a:off x="2457449" y="5318211"/>
            <a:ext cx="9353551" cy="650788"/>
          </a:xfrm>
        </p:spPr>
        <p:txBody>
          <a:bodyPr>
            <a:normAutofit/>
          </a:bodyPr>
          <a:lstStyle>
            <a:lvl1pPr marL="0" indent="0" algn="r">
              <a:lnSpc>
                <a:spcPct val="100000"/>
              </a:lnSpc>
              <a:spcBef>
                <a:spcPts val="0"/>
              </a:spcBef>
              <a:spcAft>
                <a:spcPts val="1200"/>
              </a:spcAft>
              <a:buNone/>
              <a:defRPr sz="1800" i="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103425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Dark)">
    <p:bg>
      <p:bgPr>
        <a:gradFill>
          <a:gsLst>
            <a:gs pos="0">
              <a:schemeClr val="tx2">
                <a:lumMod val="50000"/>
              </a:schemeClr>
            </a:gs>
            <a:gs pos="48000">
              <a:schemeClr val="tx2"/>
            </a:gs>
            <a:gs pos="100000">
              <a:schemeClr val="tx2">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D9B2C-F34B-169A-E7DD-6A6485C46C78}"/>
              </a:ext>
            </a:extLst>
          </p:cNvPr>
          <p:cNvSpPr>
            <a:spLocks noGrp="1"/>
          </p:cNvSpPr>
          <p:nvPr>
            <p:ph type="title"/>
          </p:nvPr>
        </p:nvSpPr>
        <p:spPr>
          <a:xfrm>
            <a:off x="0" y="228600"/>
            <a:ext cx="12192000" cy="1096963"/>
          </a:xfrm>
        </p:spPr>
        <p:txBody>
          <a:bodyPr/>
          <a:lstStyle>
            <a:lvl1pPr>
              <a:defRPr>
                <a:solidFill>
                  <a:schemeClr val="bg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EB82AE98-6506-5BAC-09F0-BE39CB435A0F}"/>
              </a:ext>
            </a:extLst>
          </p:cNvPr>
          <p:cNvSpPr>
            <a:spLocks noGrp="1"/>
          </p:cNvSpPr>
          <p:nvPr>
            <p:ph type="sldNum" sz="quarter" idx="12"/>
          </p:nvPr>
        </p:nvSpPr>
        <p:spPr/>
        <p:txBody>
          <a:bodyPr/>
          <a:lstStyle>
            <a:lvl1pPr>
              <a:defRPr>
                <a:solidFill>
                  <a:schemeClr val="bg2"/>
                </a:solidFill>
              </a:defRPr>
            </a:lvl1pPr>
          </a:lstStyle>
          <a:p>
            <a:fld id="{4623C622-9030-4BF6-8EE6-4B1BAC01483F}" type="slidenum">
              <a:rPr lang="en-US" smtClean="0"/>
              <a:pPr/>
              <a:t>‹#›</a:t>
            </a:fld>
            <a:endParaRPr lang="en-US"/>
          </a:p>
        </p:txBody>
      </p:sp>
      <p:pic>
        <p:nvPicPr>
          <p:cNvPr id="8" name="Graphic 7">
            <a:extLst>
              <a:ext uri="{FF2B5EF4-FFF2-40B4-BE49-F238E27FC236}">
                <a16:creationId xmlns:a16="http://schemas.microsoft.com/office/drawing/2014/main" id="{4706E10C-8674-3060-A40E-58BC5AC0F4B0}"/>
              </a:ext>
            </a:extLst>
          </p:cNvPr>
          <p:cNvPicPr>
            <a:picLocks noChangeAspect="1"/>
          </p:cNvPicPr>
          <p:nvPr/>
        </p:nvPicPr>
        <p:blipFill>
          <a:blip r:embed="rId2">
            <a:extLst>
              <a:ext uri="{96DAC541-7B7A-43D3-8B79-37D633B846F1}">
                <asvg:svgBlip xmlns:asvg="http://schemas.microsoft.com/office/drawing/2016/SVG/main" r:embed="rId3"/>
              </a:ext>
            </a:extLst>
          </a:blip>
          <a:srcRect t="88" b="88"/>
          <a:stretch/>
        </p:blipFill>
        <p:spPr>
          <a:xfrm>
            <a:off x="210336" y="6415174"/>
            <a:ext cx="3206065" cy="361107"/>
          </a:xfrm>
          <a:prstGeom prst="rect">
            <a:avLst/>
          </a:prstGeom>
        </p:spPr>
      </p:pic>
      <p:sp>
        <p:nvSpPr>
          <p:cNvPr id="3" name="Rectangle 2">
            <a:extLst>
              <a:ext uri="{FF2B5EF4-FFF2-40B4-BE49-F238E27FC236}">
                <a16:creationId xmlns:a16="http://schemas.microsoft.com/office/drawing/2014/main" id="{3DBCF133-9B5A-4C4F-5D83-93B16D37E42F}"/>
              </a:ext>
            </a:extLst>
          </p:cNvPr>
          <p:cNvSpPr/>
          <p:nvPr userDrawn="1"/>
        </p:nvSpPr>
        <p:spPr>
          <a:xfrm>
            <a:off x="0" y="0"/>
            <a:ext cx="12192000" cy="228600"/>
          </a:xfrm>
          <a:prstGeom prst="rect">
            <a:avLst/>
          </a:prstGeom>
          <a:gradFill flip="none" rotWithShape="1">
            <a:gsLst>
              <a:gs pos="61000">
                <a:schemeClr val="bg2"/>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45193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EBABF-B22C-A667-A684-678704D064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34358F-EF56-E0DA-BC73-B26C244ACC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FCC882-4692-FAB9-9095-4782AC57AF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9D15F-0175-88ED-54AD-87938B78086D}"/>
              </a:ext>
            </a:extLst>
          </p:cNvPr>
          <p:cNvSpPr>
            <a:spLocks noGrp="1"/>
          </p:cNvSpPr>
          <p:nvPr>
            <p:ph type="dt" sz="half" idx="10"/>
          </p:nvPr>
        </p:nvSpPr>
        <p:spPr/>
        <p:txBody>
          <a:bodyPr/>
          <a:lstStyle/>
          <a:p>
            <a:fld id="{CD8CC7E1-0DD5-4981-8173-19FF73BDAA11}" type="datetimeFigureOut">
              <a:rPr lang="en-US" smtClean="0"/>
              <a:t>4/29/2026</a:t>
            </a:fld>
            <a:endParaRPr lang="en-US"/>
          </a:p>
        </p:txBody>
      </p:sp>
      <p:sp>
        <p:nvSpPr>
          <p:cNvPr id="6" name="Footer Placeholder 5">
            <a:extLst>
              <a:ext uri="{FF2B5EF4-FFF2-40B4-BE49-F238E27FC236}">
                <a16:creationId xmlns:a16="http://schemas.microsoft.com/office/drawing/2014/main" id="{E7CEC4FA-2BF0-E7D5-ABCC-EBB2405FD9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53E08D-1405-F4B1-4C03-1B35F89CE3D1}"/>
              </a:ext>
            </a:extLst>
          </p:cNvPr>
          <p:cNvSpPr>
            <a:spLocks noGrp="1"/>
          </p:cNvSpPr>
          <p:nvPr>
            <p:ph type="sldNum" sz="quarter" idx="12"/>
          </p:nvPr>
        </p:nvSpPr>
        <p:spPr/>
        <p:txBody>
          <a:bodyPr/>
          <a:lstStyle/>
          <a:p>
            <a:fld id="{EBDF6F5F-741C-44F1-BA7C-5B0E72802041}" type="slidenum">
              <a:rPr lang="en-US" smtClean="0"/>
              <a:t>‹#›</a:t>
            </a:fld>
            <a:endParaRPr lang="en-US"/>
          </a:p>
        </p:txBody>
      </p:sp>
    </p:spTree>
    <p:extLst>
      <p:ext uri="{BB962C8B-B14F-4D97-AF65-F5344CB8AC3E}">
        <p14:creationId xmlns:p14="http://schemas.microsoft.com/office/powerpoint/2010/main" val="30755108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Dark)">
    <p:bg>
      <p:bgPr>
        <a:gradFill>
          <a:gsLst>
            <a:gs pos="0">
              <a:schemeClr val="tx2">
                <a:lumMod val="50000"/>
              </a:schemeClr>
            </a:gs>
            <a:gs pos="48000">
              <a:schemeClr val="tx2"/>
            </a:gs>
            <a:gs pos="100000">
              <a:schemeClr val="tx2">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EB82AE98-6506-5BAC-09F0-BE39CB435A0F}"/>
              </a:ext>
            </a:extLst>
          </p:cNvPr>
          <p:cNvSpPr>
            <a:spLocks noGrp="1"/>
          </p:cNvSpPr>
          <p:nvPr>
            <p:ph type="sldNum" sz="quarter" idx="12"/>
          </p:nvPr>
        </p:nvSpPr>
        <p:spPr/>
        <p:txBody>
          <a:bodyPr/>
          <a:lstStyle>
            <a:lvl1pPr>
              <a:defRPr>
                <a:solidFill>
                  <a:schemeClr val="bg2"/>
                </a:solidFill>
              </a:defRPr>
            </a:lvl1pPr>
          </a:lstStyle>
          <a:p>
            <a:fld id="{4623C622-9030-4BF6-8EE6-4B1BAC01483F}" type="slidenum">
              <a:rPr lang="en-US" smtClean="0"/>
              <a:pPr/>
              <a:t>‹#›</a:t>
            </a:fld>
            <a:endParaRPr lang="en-US"/>
          </a:p>
        </p:txBody>
      </p:sp>
      <p:pic>
        <p:nvPicPr>
          <p:cNvPr id="8" name="Graphic 7">
            <a:extLst>
              <a:ext uri="{FF2B5EF4-FFF2-40B4-BE49-F238E27FC236}">
                <a16:creationId xmlns:a16="http://schemas.microsoft.com/office/drawing/2014/main" id="{4706E10C-8674-3060-A40E-58BC5AC0F4B0}"/>
              </a:ext>
            </a:extLst>
          </p:cNvPr>
          <p:cNvPicPr>
            <a:picLocks noChangeAspect="1"/>
          </p:cNvPicPr>
          <p:nvPr/>
        </p:nvPicPr>
        <p:blipFill>
          <a:blip r:embed="rId2">
            <a:extLst>
              <a:ext uri="{96DAC541-7B7A-43D3-8B79-37D633B846F1}">
                <asvg:svgBlip xmlns:asvg="http://schemas.microsoft.com/office/drawing/2016/SVG/main" r:embed="rId3"/>
              </a:ext>
            </a:extLst>
          </a:blip>
          <a:srcRect t="88" b="88"/>
          <a:stretch/>
        </p:blipFill>
        <p:spPr>
          <a:xfrm>
            <a:off x="210336" y="6415174"/>
            <a:ext cx="3206065" cy="361107"/>
          </a:xfrm>
          <a:prstGeom prst="rect">
            <a:avLst/>
          </a:prstGeom>
        </p:spPr>
      </p:pic>
      <p:sp>
        <p:nvSpPr>
          <p:cNvPr id="2" name="Rectangle 1">
            <a:extLst>
              <a:ext uri="{FF2B5EF4-FFF2-40B4-BE49-F238E27FC236}">
                <a16:creationId xmlns:a16="http://schemas.microsoft.com/office/drawing/2014/main" id="{4B0DEC00-D713-4726-98C5-11C058473CFC}"/>
              </a:ext>
            </a:extLst>
          </p:cNvPr>
          <p:cNvSpPr/>
          <p:nvPr userDrawn="1"/>
        </p:nvSpPr>
        <p:spPr>
          <a:xfrm>
            <a:off x="0" y="0"/>
            <a:ext cx="12192000" cy="228600"/>
          </a:xfrm>
          <a:prstGeom prst="rect">
            <a:avLst/>
          </a:prstGeom>
          <a:gradFill flip="none" rotWithShape="1">
            <a:gsLst>
              <a:gs pos="61000">
                <a:schemeClr val="bg2"/>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4239443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744766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100% BLANK (DARK)">
    <p:bg>
      <p:bgPr>
        <a:gradFill>
          <a:gsLst>
            <a:gs pos="0">
              <a:schemeClr val="tx2">
                <a:lumMod val="50000"/>
              </a:schemeClr>
            </a:gs>
            <a:gs pos="48000">
              <a:schemeClr val="tx2"/>
            </a:gs>
            <a:gs pos="100000">
              <a:schemeClr val="tx2">
                <a:lumMod val="40000"/>
                <a:lumOff val="60000"/>
              </a:schemeClr>
            </a:gs>
          </a:gsLst>
          <a:lin ang="162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6760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igures or Photos x4">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B06A4B-3C01-2DF2-01AA-66AAF5A7B330}"/>
              </a:ext>
            </a:extLst>
          </p:cNvPr>
          <p:cNvSpPr>
            <a:spLocks noGrp="1"/>
          </p:cNvSpPr>
          <p:nvPr>
            <p:ph type="sldNum" sz="quarter" idx="12"/>
          </p:nvPr>
        </p:nvSpPr>
        <p:spPr/>
        <p:txBody>
          <a:bodyPr/>
          <a:lstStyle/>
          <a:p>
            <a:fld id="{4623C622-9030-4BF6-8EE6-4B1BAC01483F}" type="slidenum">
              <a:rPr lang="en-US" smtClean="0"/>
              <a:t>‹#›</a:t>
            </a:fld>
            <a:endParaRPr lang="en-US"/>
          </a:p>
        </p:txBody>
      </p:sp>
      <p:pic>
        <p:nvPicPr>
          <p:cNvPr id="5" name="Graphic 4">
            <a:extLst>
              <a:ext uri="{FF2B5EF4-FFF2-40B4-BE49-F238E27FC236}">
                <a16:creationId xmlns:a16="http://schemas.microsoft.com/office/drawing/2014/main" id="{727AA959-5B61-9F70-FB58-ACF40A4F59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336" y="6415174"/>
            <a:ext cx="3200400" cy="361107"/>
          </a:xfrm>
          <a:prstGeom prst="rect">
            <a:avLst/>
          </a:prstGeom>
        </p:spPr>
      </p:pic>
      <p:sp>
        <p:nvSpPr>
          <p:cNvPr id="6" name="Rectangle 5">
            <a:extLst>
              <a:ext uri="{FF2B5EF4-FFF2-40B4-BE49-F238E27FC236}">
                <a16:creationId xmlns:a16="http://schemas.microsoft.com/office/drawing/2014/main" id="{567AB2E1-B020-C681-A4C7-143A84BF7F1F}"/>
              </a:ext>
            </a:extLst>
          </p:cNvPr>
          <p:cNvSpPr/>
          <p:nvPr/>
        </p:nvSpPr>
        <p:spPr>
          <a:xfrm>
            <a:off x="0" y="0"/>
            <a:ext cx="12192000" cy="228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2">
            <a:extLst>
              <a:ext uri="{FF2B5EF4-FFF2-40B4-BE49-F238E27FC236}">
                <a16:creationId xmlns:a16="http://schemas.microsoft.com/office/drawing/2014/main" id="{97FF8D7D-7FCB-7A46-356F-296FBD6D1F11}"/>
              </a:ext>
            </a:extLst>
          </p:cNvPr>
          <p:cNvSpPr>
            <a:spLocks noGrp="1"/>
          </p:cNvSpPr>
          <p:nvPr>
            <p:ph type="pic" idx="1"/>
          </p:nvPr>
        </p:nvSpPr>
        <p:spPr>
          <a:xfrm>
            <a:off x="515136" y="481987"/>
            <a:ext cx="54864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3CE69BB8-1DC2-4B04-7209-16811B981C7C}"/>
              </a:ext>
            </a:extLst>
          </p:cNvPr>
          <p:cNvSpPr>
            <a:spLocks noGrp="1"/>
          </p:cNvSpPr>
          <p:nvPr>
            <p:ph type="pic" idx="13"/>
          </p:nvPr>
        </p:nvSpPr>
        <p:spPr>
          <a:xfrm>
            <a:off x="6306336" y="3529987"/>
            <a:ext cx="54864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AC6D436F-AB93-C0E4-4D7F-859D9A3190C0}"/>
              </a:ext>
            </a:extLst>
          </p:cNvPr>
          <p:cNvSpPr>
            <a:spLocks noGrp="1"/>
          </p:cNvSpPr>
          <p:nvPr>
            <p:ph type="pic" idx="14"/>
          </p:nvPr>
        </p:nvSpPr>
        <p:spPr>
          <a:xfrm>
            <a:off x="515136" y="3529987"/>
            <a:ext cx="54864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2DB8F02E-7F40-C8B9-EB46-C207C5CE3D7F}"/>
              </a:ext>
            </a:extLst>
          </p:cNvPr>
          <p:cNvSpPr>
            <a:spLocks noGrp="1"/>
          </p:cNvSpPr>
          <p:nvPr>
            <p:ph type="pic" idx="15"/>
          </p:nvPr>
        </p:nvSpPr>
        <p:spPr>
          <a:xfrm>
            <a:off x="6306336" y="481987"/>
            <a:ext cx="54864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Rectangle 2">
            <a:extLst>
              <a:ext uri="{FF2B5EF4-FFF2-40B4-BE49-F238E27FC236}">
                <a16:creationId xmlns:a16="http://schemas.microsoft.com/office/drawing/2014/main" id="{019D62FF-E07B-A4F1-CB10-53FCF1D0FDF4}"/>
              </a:ext>
            </a:extLst>
          </p:cNvPr>
          <p:cNvSpPr/>
          <p:nvPr userDrawn="1"/>
        </p:nvSpPr>
        <p:spPr>
          <a:xfrm>
            <a:off x="0" y="0"/>
            <a:ext cx="12192000" cy="228600"/>
          </a:xfrm>
          <a:prstGeom prst="rect">
            <a:avLst/>
          </a:prstGeom>
          <a:gradFill flip="none" rotWithShape="1">
            <a:gsLst>
              <a:gs pos="0">
                <a:schemeClr val="bg2"/>
              </a:gs>
              <a:gs pos="77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4135397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Vertical Left">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522142" y="2522139"/>
            <a:ext cx="6873083" cy="1828800"/>
          </a:xfrm>
          <a:solidFill>
            <a:schemeClr val="bg1">
              <a:lumMod val="95000"/>
            </a:schemeClr>
          </a:solidFill>
        </p:spPr>
        <p:txBody>
          <a:bodyPr anchor="ctr" anchorCtr="0">
            <a:normAutofit/>
          </a:bodyPr>
          <a:lstStyle>
            <a:lvl1pPr algn="l">
              <a:defRPr b="0" i="0"/>
            </a:lvl1pPr>
          </a:lstStyle>
          <a:p>
            <a:r>
              <a:rPr lang="en-US"/>
              <a:t>Click to edit Master title style</a:t>
            </a:r>
            <a:endParaRPr lang="en-US" dirty="0"/>
          </a:p>
        </p:txBody>
      </p:sp>
    </p:spTree>
    <p:extLst>
      <p:ext uri="{BB962C8B-B14F-4D97-AF65-F5344CB8AC3E}">
        <p14:creationId xmlns:p14="http://schemas.microsoft.com/office/powerpoint/2010/main" val="1115340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9E463-3A27-B277-7A0C-21051AA8BE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1C05B4-1A84-B8BC-5A45-80CE546D0C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5E4689-05CD-16A2-F10F-09E5A4430766}"/>
              </a:ext>
            </a:extLst>
          </p:cNvPr>
          <p:cNvSpPr>
            <a:spLocks noGrp="1"/>
          </p:cNvSpPr>
          <p:nvPr>
            <p:ph type="dt" sz="half" idx="10"/>
          </p:nvPr>
        </p:nvSpPr>
        <p:spPr/>
        <p:txBody>
          <a:bodyPr/>
          <a:lstStyle/>
          <a:p>
            <a:fld id="{E894CCD3-FB6C-6242-A77D-93E353C57183}" type="datetimeFigureOut">
              <a:rPr lang="en-US" smtClean="0"/>
              <a:t>4/29/2026</a:t>
            </a:fld>
            <a:endParaRPr lang="en-US"/>
          </a:p>
        </p:txBody>
      </p:sp>
      <p:sp>
        <p:nvSpPr>
          <p:cNvPr id="5" name="Footer Placeholder 4">
            <a:extLst>
              <a:ext uri="{FF2B5EF4-FFF2-40B4-BE49-F238E27FC236}">
                <a16:creationId xmlns:a16="http://schemas.microsoft.com/office/drawing/2014/main" id="{29350E10-EF42-6F0A-66F2-D54501D6B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3153EB-5A9E-0DD6-B131-4A027F68F779}"/>
              </a:ext>
            </a:extLst>
          </p:cNvPr>
          <p:cNvSpPr>
            <a:spLocks noGrp="1"/>
          </p:cNvSpPr>
          <p:nvPr>
            <p:ph type="sldNum" sz="quarter" idx="12"/>
          </p:nvPr>
        </p:nvSpPr>
        <p:spPr/>
        <p:txBody>
          <a:bodyPr/>
          <a:lstStyle/>
          <a:p>
            <a:fld id="{9FC83143-19A3-D84F-BA65-0CD59081F101}" type="slidenum">
              <a:rPr lang="en-US" smtClean="0"/>
              <a:t>‹#›</a:t>
            </a:fld>
            <a:endParaRPr lang="en-US"/>
          </a:p>
        </p:txBody>
      </p:sp>
    </p:spTree>
    <p:extLst>
      <p:ext uri="{BB962C8B-B14F-4D97-AF65-F5344CB8AC3E}">
        <p14:creationId xmlns:p14="http://schemas.microsoft.com/office/powerpoint/2010/main" val="2097696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6946-7FD2-DC45-9C96-A5EB0D6770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767E6-7DE1-E030-E5AA-AAF85DEFE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60695B-F32D-61FE-5D09-471D93B8EDF5}"/>
              </a:ext>
            </a:extLst>
          </p:cNvPr>
          <p:cNvSpPr>
            <a:spLocks noGrp="1"/>
          </p:cNvSpPr>
          <p:nvPr>
            <p:ph type="dt" sz="half" idx="10"/>
          </p:nvPr>
        </p:nvSpPr>
        <p:spPr/>
        <p:txBody>
          <a:bodyPr/>
          <a:lstStyle/>
          <a:p>
            <a:fld id="{E894CCD3-FB6C-6242-A77D-93E353C57183}" type="datetimeFigureOut">
              <a:rPr lang="en-US" smtClean="0"/>
              <a:t>4/29/2026</a:t>
            </a:fld>
            <a:endParaRPr lang="en-US"/>
          </a:p>
        </p:txBody>
      </p:sp>
      <p:sp>
        <p:nvSpPr>
          <p:cNvPr id="5" name="Footer Placeholder 4">
            <a:extLst>
              <a:ext uri="{FF2B5EF4-FFF2-40B4-BE49-F238E27FC236}">
                <a16:creationId xmlns:a16="http://schemas.microsoft.com/office/drawing/2014/main" id="{DFECDA75-5B9E-599A-172C-0E3F5A7C0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68710-6C03-8322-11CB-19B177CEEA5F}"/>
              </a:ext>
            </a:extLst>
          </p:cNvPr>
          <p:cNvSpPr>
            <a:spLocks noGrp="1"/>
          </p:cNvSpPr>
          <p:nvPr>
            <p:ph type="sldNum" sz="quarter" idx="12"/>
          </p:nvPr>
        </p:nvSpPr>
        <p:spPr/>
        <p:txBody>
          <a:bodyPr/>
          <a:lstStyle/>
          <a:p>
            <a:fld id="{9FC83143-19A3-D84F-BA65-0CD59081F101}" type="slidenum">
              <a:rPr lang="en-US" smtClean="0"/>
              <a:t>‹#›</a:t>
            </a:fld>
            <a:endParaRPr lang="en-US"/>
          </a:p>
        </p:txBody>
      </p:sp>
    </p:spTree>
    <p:extLst>
      <p:ext uri="{BB962C8B-B14F-4D97-AF65-F5344CB8AC3E}">
        <p14:creationId xmlns:p14="http://schemas.microsoft.com/office/powerpoint/2010/main" val="485872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0D86B-E5E1-EA58-E7E4-595D09310D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5E56C1-A6A6-0CAC-FB97-D6DE6B80D7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CE1309-3231-2830-6A1B-BB040BDEF599}"/>
              </a:ext>
            </a:extLst>
          </p:cNvPr>
          <p:cNvSpPr>
            <a:spLocks noGrp="1"/>
          </p:cNvSpPr>
          <p:nvPr>
            <p:ph type="dt" sz="half" idx="10"/>
          </p:nvPr>
        </p:nvSpPr>
        <p:spPr/>
        <p:txBody>
          <a:bodyPr/>
          <a:lstStyle/>
          <a:p>
            <a:fld id="{E894CCD3-FB6C-6242-A77D-93E353C57183}" type="datetimeFigureOut">
              <a:rPr lang="en-US" smtClean="0"/>
              <a:t>4/29/2026</a:t>
            </a:fld>
            <a:endParaRPr lang="en-US"/>
          </a:p>
        </p:txBody>
      </p:sp>
      <p:sp>
        <p:nvSpPr>
          <p:cNvPr id="5" name="Footer Placeholder 4">
            <a:extLst>
              <a:ext uri="{FF2B5EF4-FFF2-40B4-BE49-F238E27FC236}">
                <a16:creationId xmlns:a16="http://schemas.microsoft.com/office/drawing/2014/main" id="{CA9F9992-7249-254E-6D25-D78F917302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2E34-A23F-7D20-AED1-8779E877DAFA}"/>
              </a:ext>
            </a:extLst>
          </p:cNvPr>
          <p:cNvSpPr>
            <a:spLocks noGrp="1"/>
          </p:cNvSpPr>
          <p:nvPr>
            <p:ph type="sldNum" sz="quarter" idx="12"/>
          </p:nvPr>
        </p:nvSpPr>
        <p:spPr/>
        <p:txBody>
          <a:bodyPr/>
          <a:lstStyle/>
          <a:p>
            <a:fld id="{9FC83143-19A3-D84F-BA65-0CD59081F101}" type="slidenum">
              <a:rPr lang="en-US" smtClean="0"/>
              <a:t>‹#›</a:t>
            </a:fld>
            <a:endParaRPr lang="en-US"/>
          </a:p>
        </p:txBody>
      </p:sp>
    </p:spTree>
    <p:extLst>
      <p:ext uri="{BB962C8B-B14F-4D97-AF65-F5344CB8AC3E}">
        <p14:creationId xmlns:p14="http://schemas.microsoft.com/office/powerpoint/2010/main" val="105646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430AD-7C01-4722-C917-C2A2360160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130BA-4C11-4B16-FCA3-51EF185049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2A047-0C6D-B63A-3ACA-8536E58843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A1CAE7-BF10-13FC-FDAB-0BF17A7BB49C}"/>
              </a:ext>
            </a:extLst>
          </p:cNvPr>
          <p:cNvSpPr>
            <a:spLocks noGrp="1"/>
          </p:cNvSpPr>
          <p:nvPr>
            <p:ph type="dt" sz="half" idx="10"/>
          </p:nvPr>
        </p:nvSpPr>
        <p:spPr/>
        <p:txBody>
          <a:bodyPr/>
          <a:lstStyle/>
          <a:p>
            <a:fld id="{E894CCD3-FB6C-6242-A77D-93E353C57183}" type="datetimeFigureOut">
              <a:rPr lang="en-US" smtClean="0"/>
              <a:t>4/29/2026</a:t>
            </a:fld>
            <a:endParaRPr lang="en-US"/>
          </a:p>
        </p:txBody>
      </p:sp>
      <p:sp>
        <p:nvSpPr>
          <p:cNvPr id="6" name="Footer Placeholder 5">
            <a:extLst>
              <a:ext uri="{FF2B5EF4-FFF2-40B4-BE49-F238E27FC236}">
                <a16:creationId xmlns:a16="http://schemas.microsoft.com/office/drawing/2014/main" id="{552A0C80-8388-B787-3CC0-1D6CAB9B98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AED40-E560-D148-F5A9-4A879019EE26}"/>
              </a:ext>
            </a:extLst>
          </p:cNvPr>
          <p:cNvSpPr>
            <a:spLocks noGrp="1"/>
          </p:cNvSpPr>
          <p:nvPr>
            <p:ph type="sldNum" sz="quarter" idx="12"/>
          </p:nvPr>
        </p:nvSpPr>
        <p:spPr/>
        <p:txBody>
          <a:bodyPr/>
          <a:lstStyle/>
          <a:p>
            <a:fld id="{9FC83143-19A3-D84F-BA65-0CD59081F101}" type="slidenum">
              <a:rPr lang="en-US" smtClean="0"/>
              <a:t>‹#›</a:t>
            </a:fld>
            <a:endParaRPr lang="en-US"/>
          </a:p>
        </p:txBody>
      </p:sp>
    </p:spTree>
    <p:extLst>
      <p:ext uri="{BB962C8B-B14F-4D97-AF65-F5344CB8AC3E}">
        <p14:creationId xmlns:p14="http://schemas.microsoft.com/office/powerpoint/2010/main" val="2180231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F871-F61E-CB2B-C6A3-5F802CA057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34A8FC-A66D-B3F8-23B9-977B0BB30D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340208-E552-61DA-217F-82B55AA1EA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D7A19-8158-0EF8-11D1-942539E794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2AAB16-6DCD-4C1C-577E-A787610119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56162B-7019-12E8-1158-F72EA82400E3}"/>
              </a:ext>
            </a:extLst>
          </p:cNvPr>
          <p:cNvSpPr>
            <a:spLocks noGrp="1"/>
          </p:cNvSpPr>
          <p:nvPr>
            <p:ph type="dt" sz="half" idx="10"/>
          </p:nvPr>
        </p:nvSpPr>
        <p:spPr/>
        <p:txBody>
          <a:bodyPr/>
          <a:lstStyle/>
          <a:p>
            <a:fld id="{E894CCD3-FB6C-6242-A77D-93E353C57183}" type="datetimeFigureOut">
              <a:rPr lang="en-US" smtClean="0"/>
              <a:t>4/29/2026</a:t>
            </a:fld>
            <a:endParaRPr lang="en-US"/>
          </a:p>
        </p:txBody>
      </p:sp>
      <p:sp>
        <p:nvSpPr>
          <p:cNvPr id="8" name="Footer Placeholder 7">
            <a:extLst>
              <a:ext uri="{FF2B5EF4-FFF2-40B4-BE49-F238E27FC236}">
                <a16:creationId xmlns:a16="http://schemas.microsoft.com/office/drawing/2014/main" id="{1EB884F7-62BE-86B4-BF2C-2581B10260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62E976-1AEC-7050-895A-37E2E41D5115}"/>
              </a:ext>
            </a:extLst>
          </p:cNvPr>
          <p:cNvSpPr>
            <a:spLocks noGrp="1"/>
          </p:cNvSpPr>
          <p:nvPr>
            <p:ph type="sldNum" sz="quarter" idx="12"/>
          </p:nvPr>
        </p:nvSpPr>
        <p:spPr/>
        <p:txBody>
          <a:bodyPr/>
          <a:lstStyle/>
          <a:p>
            <a:fld id="{9FC83143-19A3-D84F-BA65-0CD59081F101}" type="slidenum">
              <a:rPr lang="en-US" smtClean="0"/>
              <a:t>‹#›</a:t>
            </a:fld>
            <a:endParaRPr lang="en-US"/>
          </a:p>
        </p:txBody>
      </p:sp>
    </p:spTree>
    <p:extLst>
      <p:ext uri="{BB962C8B-B14F-4D97-AF65-F5344CB8AC3E}">
        <p14:creationId xmlns:p14="http://schemas.microsoft.com/office/powerpoint/2010/main" val="322728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E2DE-0FB1-F686-3CC3-0EB55F4835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F10294-36D9-9568-33DF-AC5A4E8540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FD365-78AC-6053-2579-64AD7452F8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B198AD-8E60-544E-88B3-07E9F22A5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F86467-38A8-5AE8-696A-9CEFB2BADF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27924-2E9E-26E1-AD2E-9747E65C83ED}"/>
              </a:ext>
            </a:extLst>
          </p:cNvPr>
          <p:cNvSpPr>
            <a:spLocks noGrp="1"/>
          </p:cNvSpPr>
          <p:nvPr>
            <p:ph type="dt" sz="half" idx="10"/>
          </p:nvPr>
        </p:nvSpPr>
        <p:spPr/>
        <p:txBody>
          <a:bodyPr/>
          <a:lstStyle/>
          <a:p>
            <a:fld id="{CD8CC7E1-0DD5-4981-8173-19FF73BDAA11}" type="datetimeFigureOut">
              <a:rPr lang="en-US" smtClean="0"/>
              <a:t>4/29/2026</a:t>
            </a:fld>
            <a:endParaRPr lang="en-US"/>
          </a:p>
        </p:txBody>
      </p:sp>
      <p:sp>
        <p:nvSpPr>
          <p:cNvPr id="8" name="Footer Placeholder 7">
            <a:extLst>
              <a:ext uri="{FF2B5EF4-FFF2-40B4-BE49-F238E27FC236}">
                <a16:creationId xmlns:a16="http://schemas.microsoft.com/office/drawing/2014/main" id="{11ED0CCD-F6BC-011E-E3C0-188C2DF86C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CE5CE4-1D0F-4191-523F-3520EBEC4639}"/>
              </a:ext>
            </a:extLst>
          </p:cNvPr>
          <p:cNvSpPr>
            <a:spLocks noGrp="1"/>
          </p:cNvSpPr>
          <p:nvPr>
            <p:ph type="sldNum" sz="quarter" idx="12"/>
          </p:nvPr>
        </p:nvSpPr>
        <p:spPr/>
        <p:txBody>
          <a:bodyPr/>
          <a:lstStyle/>
          <a:p>
            <a:fld id="{EBDF6F5F-741C-44F1-BA7C-5B0E72802041}" type="slidenum">
              <a:rPr lang="en-US" smtClean="0"/>
              <a:t>‹#›</a:t>
            </a:fld>
            <a:endParaRPr lang="en-US"/>
          </a:p>
        </p:txBody>
      </p:sp>
    </p:spTree>
    <p:extLst>
      <p:ext uri="{BB962C8B-B14F-4D97-AF65-F5344CB8AC3E}">
        <p14:creationId xmlns:p14="http://schemas.microsoft.com/office/powerpoint/2010/main" val="13177640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A0F1-3F32-14F2-8F4A-D2C6EA799E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F6D82A-1124-6B61-5B4C-ABCE4EA17547}"/>
              </a:ext>
            </a:extLst>
          </p:cNvPr>
          <p:cNvSpPr>
            <a:spLocks noGrp="1"/>
          </p:cNvSpPr>
          <p:nvPr>
            <p:ph type="dt" sz="half" idx="10"/>
          </p:nvPr>
        </p:nvSpPr>
        <p:spPr/>
        <p:txBody>
          <a:bodyPr/>
          <a:lstStyle/>
          <a:p>
            <a:fld id="{E894CCD3-FB6C-6242-A77D-93E353C57183}" type="datetimeFigureOut">
              <a:rPr lang="en-US" smtClean="0"/>
              <a:t>4/29/2026</a:t>
            </a:fld>
            <a:endParaRPr lang="en-US"/>
          </a:p>
        </p:txBody>
      </p:sp>
      <p:sp>
        <p:nvSpPr>
          <p:cNvPr id="4" name="Footer Placeholder 3">
            <a:extLst>
              <a:ext uri="{FF2B5EF4-FFF2-40B4-BE49-F238E27FC236}">
                <a16:creationId xmlns:a16="http://schemas.microsoft.com/office/drawing/2014/main" id="{07C7201A-28B3-FB34-8856-F92E646706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DFAB9E-0A5D-9449-1951-48DB3656336E}"/>
              </a:ext>
            </a:extLst>
          </p:cNvPr>
          <p:cNvSpPr>
            <a:spLocks noGrp="1"/>
          </p:cNvSpPr>
          <p:nvPr>
            <p:ph type="sldNum" sz="quarter" idx="12"/>
          </p:nvPr>
        </p:nvSpPr>
        <p:spPr/>
        <p:txBody>
          <a:bodyPr/>
          <a:lstStyle/>
          <a:p>
            <a:fld id="{9FC83143-19A3-D84F-BA65-0CD59081F101}" type="slidenum">
              <a:rPr lang="en-US" smtClean="0"/>
              <a:t>‹#›</a:t>
            </a:fld>
            <a:endParaRPr lang="en-US"/>
          </a:p>
        </p:txBody>
      </p:sp>
    </p:spTree>
    <p:extLst>
      <p:ext uri="{BB962C8B-B14F-4D97-AF65-F5344CB8AC3E}">
        <p14:creationId xmlns:p14="http://schemas.microsoft.com/office/powerpoint/2010/main" val="3675904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BB035-99B2-B2AE-AB03-B76F17E90F95}"/>
              </a:ext>
            </a:extLst>
          </p:cNvPr>
          <p:cNvSpPr>
            <a:spLocks noGrp="1"/>
          </p:cNvSpPr>
          <p:nvPr>
            <p:ph type="dt" sz="half" idx="10"/>
          </p:nvPr>
        </p:nvSpPr>
        <p:spPr/>
        <p:txBody>
          <a:bodyPr/>
          <a:lstStyle/>
          <a:p>
            <a:fld id="{E894CCD3-FB6C-6242-A77D-93E353C57183}" type="datetimeFigureOut">
              <a:rPr lang="en-US" smtClean="0"/>
              <a:t>4/29/2026</a:t>
            </a:fld>
            <a:endParaRPr lang="en-US"/>
          </a:p>
        </p:txBody>
      </p:sp>
      <p:sp>
        <p:nvSpPr>
          <p:cNvPr id="3" name="Footer Placeholder 2">
            <a:extLst>
              <a:ext uri="{FF2B5EF4-FFF2-40B4-BE49-F238E27FC236}">
                <a16:creationId xmlns:a16="http://schemas.microsoft.com/office/drawing/2014/main" id="{CA157FEC-57EB-8F10-3803-A954ED9F20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595E25-3A48-AB9B-6F1E-FD965568710D}"/>
              </a:ext>
            </a:extLst>
          </p:cNvPr>
          <p:cNvSpPr>
            <a:spLocks noGrp="1"/>
          </p:cNvSpPr>
          <p:nvPr>
            <p:ph type="sldNum" sz="quarter" idx="12"/>
          </p:nvPr>
        </p:nvSpPr>
        <p:spPr/>
        <p:txBody>
          <a:bodyPr/>
          <a:lstStyle/>
          <a:p>
            <a:fld id="{9FC83143-19A3-D84F-BA65-0CD59081F101}" type="slidenum">
              <a:rPr lang="en-US" smtClean="0"/>
              <a:t>‹#›</a:t>
            </a:fld>
            <a:endParaRPr lang="en-US"/>
          </a:p>
        </p:txBody>
      </p:sp>
    </p:spTree>
    <p:extLst>
      <p:ext uri="{BB962C8B-B14F-4D97-AF65-F5344CB8AC3E}">
        <p14:creationId xmlns:p14="http://schemas.microsoft.com/office/powerpoint/2010/main" val="2892908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7E181-282A-A149-EE0D-0149CEDFD9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83F8C2-827F-2026-2134-60325DB174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E72E96-C0A2-3907-7E8C-C27624C85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94B717-E82D-035D-03FB-132100694DCA}"/>
              </a:ext>
            </a:extLst>
          </p:cNvPr>
          <p:cNvSpPr>
            <a:spLocks noGrp="1"/>
          </p:cNvSpPr>
          <p:nvPr>
            <p:ph type="dt" sz="half" idx="10"/>
          </p:nvPr>
        </p:nvSpPr>
        <p:spPr/>
        <p:txBody>
          <a:bodyPr/>
          <a:lstStyle/>
          <a:p>
            <a:fld id="{E894CCD3-FB6C-6242-A77D-93E353C57183}" type="datetimeFigureOut">
              <a:rPr lang="en-US" smtClean="0"/>
              <a:t>4/29/2026</a:t>
            </a:fld>
            <a:endParaRPr lang="en-US"/>
          </a:p>
        </p:txBody>
      </p:sp>
      <p:sp>
        <p:nvSpPr>
          <p:cNvPr id="6" name="Footer Placeholder 5">
            <a:extLst>
              <a:ext uri="{FF2B5EF4-FFF2-40B4-BE49-F238E27FC236}">
                <a16:creationId xmlns:a16="http://schemas.microsoft.com/office/drawing/2014/main" id="{7B35CDD6-1644-A45A-F511-92C51AE348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2F4E5A-D3A9-90BB-EEDF-DD7642904E94}"/>
              </a:ext>
            </a:extLst>
          </p:cNvPr>
          <p:cNvSpPr>
            <a:spLocks noGrp="1"/>
          </p:cNvSpPr>
          <p:nvPr>
            <p:ph type="sldNum" sz="quarter" idx="12"/>
          </p:nvPr>
        </p:nvSpPr>
        <p:spPr/>
        <p:txBody>
          <a:bodyPr/>
          <a:lstStyle/>
          <a:p>
            <a:fld id="{9FC83143-19A3-D84F-BA65-0CD59081F101}" type="slidenum">
              <a:rPr lang="en-US" smtClean="0"/>
              <a:t>‹#›</a:t>
            </a:fld>
            <a:endParaRPr lang="en-US"/>
          </a:p>
        </p:txBody>
      </p:sp>
    </p:spTree>
    <p:extLst>
      <p:ext uri="{BB962C8B-B14F-4D97-AF65-F5344CB8AC3E}">
        <p14:creationId xmlns:p14="http://schemas.microsoft.com/office/powerpoint/2010/main" val="849165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6108-12E0-94E8-DCAD-1494F20EC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6AD995-1022-76A5-1DC2-092C5BFF41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F00080-3A04-2E81-5F1C-0FA4ACE1FC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C9FDA1-A7EC-7411-27CF-235AB4131A82}"/>
              </a:ext>
            </a:extLst>
          </p:cNvPr>
          <p:cNvSpPr>
            <a:spLocks noGrp="1"/>
          </p:cNvSpPr>
          <p:nvPr>
            <p:ph type="dt" sz="half" idx="10"/>
          </p:nvPr>
        </p:nvSpPr>
        <p:spPr/>
        <p:txBody>
          <a:bodyPr/>
          <a:lstStyle/>
          <a:p>
            <a:fld id="{E894CCD3-FB6C-6242-A77D-93E353C57183}" type="datetimeFigureOut">
              <a:rPr lang="en-US" smtClean="0"/>
              <a:t>4/29/2026</a:t>
            </a:fld>
            <a:endParaRPr lang="en-US"/>
          </a:p>
        </p:txBody>
      </p:sp>
      <p:sp>
        <p:nvSpPr>
          <p:cNvPr id="6" name="Footer Placeholder 5">
            <a:extLst>
              <a:ext uri="{FF2B5EF4-FFF2-40B4-BE49-F238E27FC236}">
                <a16:creationId xmlns:a16="http://schemas.microsoft.com/office/drawing/2014/main" id="{F9FCF68B-6150-02FF-4193-58A32686B2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C3F07C-304E-561C-FBA2-3140832D0D9C}"/>
              </a:ext>
            </a:extLst>
          </p:cNvPr>
          <p:cNvSpPr>
            <a:spLocks noGrp="1"/>
          </p:cNvSpPr>
          <p:nvPr>
            <p:ph type="sldNum" sz="quarter" idx="12"/>
          </p:nvPr>
        </p:nvSpPr>
        <p:spPr/>
        <p:txBody>
          <a:bodyPr/>
          <a:lstStyle/>
          <a:p>
            <a:fld id="{9FC83143-19A3-D84F-BA65-0CD59081F101}" type="slidenum">
              <a:rPr lang="en-US" smtClean="0"/>
              <a:t>‹#›</a:t>
            </a:fld>
            <a:endParaRPr lang="en-US"/>
          </a:p>
        </p:txBody>
      </p:sp>
    </p:spTree>
    <p:extLst>
      <p:ext uri="{BB962C8B-B14F-4D97-AF65-F5344CB8AC3E}">
        <p14:creationId xmlns:p14="http://schemas.microsoft.com/office/powerpoint/2010/main" val="34965249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A735-858C-A541-5542-34B370FF1E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0EF995-1577-73A7-8E99-9D24F22231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8B8B4-8C0E-CFD1-44B7-59D45B98C613}"/>
              </a:ext>
            </a:extLst>
          </p:cNvPr>
          <p:cNvSpPr>
            <a:spLocks noGrp="1"/>
          </p:cNvSpPr>
          <p:nvPr>
            <p:ph type="dt" sz="half" idx="10"/>
          </p:nvPr>
        </p:nvSpPr>
        <p:spPr/>
        <p:txBody>
          <a:bodyPr/>
          <a:lstStyle/>
          <a:p>
            <a:fld id="{E894CCD3-FB6C-6242-A77D-93E353C57183}" type="datetimeFigureOut">
              <a:rPr lang="en-US" smtClean="0"/>
              <a:t>4/29/2026</a:t>
            </a:fld>
            <a:endParaRPr lang="en-US"/>
          </a:p>
        </p:txBody>
      </p:sp>
      <p:sp>
        <p:nvSpPr>
          <p:cNvPr id="5" name="Footer Placeholder 4">
            <a:extLst>
              <a:ext uri="{FF2B5EF4-FFF2-40B4-BE49-F238E27FC236}">
                <a16:creationId xmlns:a16="http://schemas.microsoft.com/office/drawing/2014/main" id="{594AC95F-2378-A5B6-25D8-9919C08B2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CEEAE-1B34-1F40-0A08-00501DE068EF}"/>
              </a:ext>
            </a:extLst>
          </p:cNvPr>
          <p:cNvSpPr>
            <a:spLocks noGrp="1"/>
          </p:cNvSpPr>
          <p:nvPr>
            <p:ph type="sldNum" sz="quarter" idx="12"/>
          </p:nvPr>
        </p:nvSpPr>
        <p:spPr/>
        <p:txBody>
          <a:bodyPr/>
          <a:lstStyle/>
          <a:p>
            <a:fld id="{9FC83143-19A3-D84F-BA65-0CD59081F101}" type="slidenum">
              <a:rPr lang="en-US" smtClean="0"/>
              <a:t>‹#›</a:t>
            </a:fld>
            <a:endParaRPr lang="en-US"/>
          </a:p>
        </p:txBody>
      </p:sp>
    </p:spTree>
    <p:extLst>
      <p:ext uri="{BB962C8B-B14F-4D97-AF65-F5344CB8AC3E}">
        <p14:creationId xmlns:p14="http://schemas.microsoft.com/office/powerpoint/2010/main" val="2084679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85E608-6968-A199-4511-51C1B1D14F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E76E3-E644-E5E7-5F79-735D863804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21989-89C3-E99B-194D-1A091D3DC89E}"/>
              </a:ext>
            </a:extLst>
          </p:cNvPr>
          <p:cNvSpPr>
            <a:spLocks noGrp="1"/>
          </p:cNvSpPr>
          <p:nvPr>
            <p:ph type="dt" sz="half" idx="10"/>
          </p:nvPr>
        </p:nvSpPr>
        <p:spPr/>
        <p:txBody>
          <a:bodyPr/>
          <a:lstStyle/>
          <a:p>
            <a:fld id="{E894CCD3-FB6C-6242-A77D-93E353C57183}" type="datetimeFigureOut">
              <a:rPr lang="en-US" smtClean="0"/>
              <a:t>4/29/2026</a:t>
            </a:fld>
            <a:endParaRPr lang="en-US"/>
          </a:p>
        </p:txBody>
      </p:sp>
      <p:sp>
        <p:nvSpPr>
          <p:cNvPr id="5" name="Footer Placeholder 4">
            <a:extLst>
              <a:ext uri="{FF2B5EF4-FFF2-40B4-BE49-F238E27FC236}">
                <a16:creationId xmlns:a16="http://schemas.microsoft.com/office/drawing/2014/main" id="{D3022C85-1634-7E47-9286-E0914A216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BCA68-A82F-1046-1F25-717F00AABE6C}"/>
              </a:ext>
            </a:extLst>
          </p:cNvPr>
          <p:cNvSpPr>
            <a:spLocks noGrp="1"/>
          </p:cNvSpPr>
          <p:nvPr>
            <p:ph type="sldNum" sz="quarter" idx="12"/>
          </p:nvPr>
        </p:nvSpPr>
        <p:spPr/>
        <p:txBody>
          <a:bodyPr/>
          <a:lstStyle/>
          <a:p>
            <a:fld id="{9FC83143-19A3-D84F-BA65-0CD59081F101}" type="slidenum">
              <a:rPr lang="en-US" smtClean="0"/>
              <a:t>‹#›</a:t>
            </a:fld>
            <a:endParaRPr lang="en-US"/>
          </a:p>
        </p:txBody>
      </p:sp>
    </p:spTree>
    <p:extLst>
      <p:ext uri="{BB962C8B-B14F-4D97-AF65-F5344CB8AC3E}">
        <p14:creationId xmlns:p14="http://schemas.microsoft.com/office/powerpoint/2010/main" val="9249766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over_Waste_Isolation">
    <p:spTree>
      <p:nvGrpSpPr>
        <p:cNvPr id="1" name=""/>
        <p:cNvGrpSpPr/>
        <p:nvPr/>
      </p:nvGrpSpPr>
      <p:grpSpPr>
        <a:xfrm>
          <a:off x="0" y="0"/>
          <a:ext cx="0" cy="0"/>
          <a:chOff x="0" y="0"/>
          <a:chExt cx="0" cy="0"/>
        </a:xfrm>
      </p:grpSpPr>
      <p:pic>
        <p:nvPicPr>
          <p:cNvPr id="2" name="Picture 1" descr="A blue and green lines on a black background&#10;&#10;AI-generated content may be incorrect.">
            <a:extLst>
              <a:ext uri="{FF2B5EF4-FFF2-40B4-BE49-F238E27FC236}">
                <a16:creationId xmlns:a16="http://schemas.microsoft.com/office/drawing/2014/main" id="{183B06ED-DC30-A2B3-6EE2-E3587B99138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30" y="2499681"/>
            <a:ext cx="12192000" cy="4380982"/>
          </a:xfrm>
          <a:prstGeom prst="rect">
            <a:avLst/>
          </a:prstGeom>
        </p:spPr>
      </p:pic>
      <p:sp>
        <p:nvSpPr>
          <p:cNvPr id="3" name="Picture Placeholder 22">
            <a:extLst>
              <a:ext uri="{FF2B5EF4-FFF2-40B4-BE49-F238E27FC236}">
                <a16:creationId xmlns:a16="http://schemas.microsoft.com/office/drawing/2014/main" id="{2172DCD0-A6CF-BE68-9297-BFFAC81E4A51}"/>
              </a:ext>
            </a:extLst>
          </p:cNvPr>
          <p:cNvSpPr>
            <a:spLocks noGrp="1" noChangeAspect="1"/>
          </p:cNvSpPr>
          <p:nvPr>
            <p:ph type="pic" sz="quarter" idx="14" hasCustomPrompt="1"/>
          </p:nvPr>
        </p:nvSpPr>
        <p:spPr>
          <a:xfrm>
            <a:off x="-585216" y="411480"/>
            <a:ext cx="5843016" cy="5843016"/>
          </a:xfrm>
          <a:prstGeom prst="flowChartConnector">
            <a:avLst/>
          </a:prstGeom>
        </p:spPr>
        <p:txBody>
          <a:bodyPr anchor="ctr" anchorCtr="0"/>
          <a:lstStyle>
            <a:lvl1pPr marL="0" indent="0" algn="ctr">
              <a:buFontTx/>
              <a:buNone/>
              <a:defRPr>
                <a:solidFill>
                  <a:schemeClr val="bg1"/>
                </a:solidFill>
              </a:defRPr>
            </a:lvl1pPr>
          </a:lstStyle>
          <a:p>
            <a:r>
              <a:rPr lang="en-US"/>
              <a:t>Paste photo here</a:t>
            </a:r>
          </a:p>
        </p:txBody>
      </p:sp>
      <p:pic>
        <p:nvPicPr>
          <p:cNvPr id="8" name="Picture 7" descr="A logo with text on it&#10;&#10;Description automatically generated">
            <a:extLst>
              <a:ext uri="{FF2B5EF4-FFF2-40B4-BE49-F238E27FC236}">
                <a16:creationId xmlns:a16="http://schemas.microsoft.com/office/drawing/2014/main" id="{248D31CE-30D3-39EC-6F69-5A562B3ED8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01717" y="5029938"/>
            <a:ext cx="2971800" cy="1467722"/>
          </a:xfrm>
          <a:prstGeom prst="rect">
            <a:avLst/>
          </a:prstGeom>
        </p:spPr>
      </p:pic>
    </p:spTree>
    <p:extLst>
      <p:ext uri="{BB962C8B-B14F-4D97-AF65-F5344CB8AC3E}">
        <p14:creationId xmlns:p14="http://schemas.microsoft.com/office/powerpoint/2010/main" val="7672504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_Graphic_Dark">
    <p:bg>
      <p:bgPr>
        <a:gradFill>
          <a:gsLst>
            <a:gs pos="68000">
              <a:schemeClr val="accent1">
                <a:lumMod val="90000"/>
                <a:lumOff val="10000"/>
              </a:schemeClr>
            </a:gs>
            <a:gs pos="20000">
              <a:schemeClr val="accent1"/>
            </a:gs>
          </a:gsLst>
          <a:lin ang="5400000" scaled="1"/>
        </a:gradFill>
        <a:effectLst/>
      </p:bgPr>
    </p:bg>
    <p:spTree>
      <p:nvGrpSpPr>
        <p:cNvPr id="1" name=""/>
        <p:cNvGrpSpPr/>
        <p:nvPr/>
      </p:nvGrpSpPr>
      <p:grpSpPr>
        <a:xfrm>
          <a:off x="0" y="0"/>
          <a:ext cx="0" cy="0"/>
          <a:chOff x="0" y="0"/>
          <a:chExt cx="0" cy="0"/>
        </a:xfrm>
      </p:grpSpPr>
      <p:pic>
        <p:nvPicPr>
          <p:cNvPr id="12" name="Picture 11" descr="A blue and green rectangle with black background&#10;&#10;Description automatically generated">
            <a:extLst>
              <a:ext uri="{FF2B5EF4-FFF2-40B4-BE49-F238E27FC236}">
                <a16:creationId xmlns:a16="http://schemas.microsoft.com/office/drawing/2014/main" id="{C2708F18-D414-5067-1138-2E6FE36038D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flipH="1">
            <a:off x="3810" y="5181598"/>
            <a:ext cx="12188952" cy="1679304"/>
          </a:xfrm>
          <a:prstGeom prst="rect">
            <a:avLst/>
          </a:prstGeom>
          <a:noFill/>
          <a:ln>
            <a:noFill/>
          </a:ln>
        </p:spPr>
      </p:pic>
      <p:sp>
        <p:nvSpPr>
          <p:cNvPr id="7" name="Slide Number Placeholder 4">
            <a:extLst>
              <a:ext uri="{FF2B5EF4-FFF2-40B4-BE49-F238E27FC236}">
                <a16:creationId xmlns:a16="http://schemas.microsoft.com/office/drawing/2014/main" id="{9C691509-88EF-424E-F380-8DBA5A7ABA9A}"/>
              </a:ext>
            </a:extLst>
          </p:cNvPr>
          <p:cNvSpPr>
            <a:spLocks noGrp="1"/>
          </p:cNvSpPr>
          <p:nvPr>
            <p:ph type="sldNum" sz="quarter" idx="12"/>
          </p:nvPr>
        </p:nvSpPr>
        <p:spPr>
          <a:xfrm>
            <a:off x="312420" y="6379210"/>
            <a:ext cx="693420" cy="365125"/>
          </a:xfrm>
          <a:prstGeom prst="rect">
            <a:avLst/>
          </a:prstGeom>
        </p:spPr>
        <p:txBody>
          <a:bodyPr/>
          <a:lstStyle>
            <a:lvl1pPr algn="l">
              <a:defRPr>
                <a:solidFill>
                  <a:schemeClr val="bg1"/>
                </a:solidFill>
              </a:defRPr>
            </a:lvl1pPr>
          </a:lstStyle>
          <a:p>
            <a:fld id="{387F7DB0-B9C2-4BFC-8818-B6B1C4E76DC0}" type="slidenum">
              <a:rPr lang="en-US" smtClean="0"/>
              <a:pPr/>
              <a:t>‹#›</a:t>
            </a:fld>
            <a:endParaRPr lang="en-US"/>
          </a:p>
        </p:txBody>
      </p:sp>
      <p:pic>
        <p:nvPicPr>
          <p:cNvPr id="8" name="Picture 7" descr="A logo with text on it&#10;&#10;Description automatically generated">
            <a:extLst>
              <a:ext uri="{FF2B5EF4-FFF2-40B4-BE49-F238E27FC236}">
                <a16:creationId xmlns:a16="http://schemas.microsoft.com/office/drawing/2014/main" id="{50042A44-2E42-8C8D-E997-136B058F008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45263" y="5996354"/>
            <a:ext cx="1463040" cy="722570"/>
          </a:xfrm>
          <a:prstGeom prst="rect">
            <a:avLst/>
          </a:prstGeom>
        </p:spPr>
      </p:pic>
      <p:sp>
        <p:nvSpPr>
          <p:cNvPr id="10" name="Text Placeholder 10">
            <a:extLst>
              <a:ext uri="{FF2B5EF4-FFF2-40B4-BE49-F238E27FC236}">
                <a16:creationId xmlns:a16="http://schemas.microsoft.com/office/drawing/2014/main" id="{40AA8214-AF00-1900-6132-7860A3587730}"/>
              </a:ext>
            </a:extLst>
          </p:cNvPr>
          <p:cNvSpPr>
            <a:spLocks noGrp="1"/>
          </p:cNvSpPr>
          <p:nvPr>
            <p:ph type="body" sz="quarter" idx="13" hasCustomPrompt="1"/>
          </p:nvPr>
        </p:nvSpPr>
        <p:spPr>
          <a:xfrm>
            <a:off x="622300" y="1692274"/>
            <a:ext cx="5984240" cy="4068445"/>
          </a:xfrm>
        </p:spPr>
        <p:txBody>
          <a:bodyPr lIns="0" tIns="0" rIns="0" bIns="0"/>
          <a:lstStyle>
            <a:lvl1pPr>
              <a:spcBef>
                <a:spcPts val="0"/>
              </a:spcBef>
              <a:spcAft>
                <a:spcPts val="600"/>
              </a:spcAft>
              <a:defRPr sz="2400">
                <a:solidFill>
                  <a:schemeClr val="bg1"/>
                </a:solidFill>
              </a:defRPr>
            </a:lvl1pPr>
            <a:lvl2pPr>
              <a:spcBef>
                <a:spcPts val="0"/>
              </a:spcBef>
              <a:spcAft>
                <a:spcPts val="600"/>
              </a:spcAft>
              <a:defRPr sz="2000">
                <a:solidFill>
                  <a:schemeClr val="bg1"/>
                </a:solidFill>
              </a:defRPr>
            </a:lvl2pPr>
            <a:lvl3pPr>
              <a:spcBef>
                <a:spcPts val="0"/>
              </a:spcBef>
              <a:spcAft>
                <a:spcPts val="300"/>
              </a:spcAft>
              <a:defRPr sz="1800">
                <a:solidFill>
                  <a:schemeClr val="bg1"/>
                </a:solidFill>
              </a:defRPr>
            </a:lvl3pPr>
            <a:lvl4pPr>
              <a:spcBef>
                <a:spcPts val="0"/>
              </a:spcBef>
              <a:spcAft>
                <a:spcPts val="300"/>
              </a:spcAft>
              <a:defRPr sz="1600">
                <a:solidFill>
                  <a:schemeClr val="bg1"/>
                </a:solidFill>
              </a:defRPr>
            </a:lvl4pPr>
            <a:lvl5pPr>
              <a:spcBef>
                <a:spcPts val="0"/>
              </a:spcBef>
              <a:spcAft>
                <a:spcPts val="600"/>
              </a:spcAft>
              <a:defRPr sz="1400">
                <a:solidFill>
                  <a:schemeClr val="bg1"/>
                </a:solidFill>
              </a:defRPr>
            </a:lvl5pPr>
          </a:lstStyle>
          <a:p>
            <a:pPr lvl="0"/>
            <a:r>
              <a:rPr lang="en-US"/>
              <a:t>Click to type slide text</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2">
            <a:extLst>
              <a:ext uri="{FF2B5EF4-FFF2-40B4-BE49-F238E27FC236}">
                <a16:creationId xmlns:a16="http://schemas.microsoft.com/office/drawing/2014/main" id="{A9FE2163-8A9D-FA10-723A-87177434A48A}"/>
              </a:ext>
            </a:extLst>
          </p:cNvPr>
          <p:cNvSpPr>
            <a:spLocks noGrp="1" noChangeAspect="1"/>
          </p:cNvSpPr>
          <p:nvPr>
            <p:ph type="pic" sz="quarter" idx="14" hasCustomPrompt="1"/>
          </p:nvPr>
        </p:nvSpPr>
        <p:spPr>
          <a:xfrm>
            <a:off x="7229412" y="678812"/>
            <a:ext cx="4572000" cy="4572000"/>
          </a:xfrm>
          <a:prstGeom prst="flowChartConnector">
            <a:avLst/>
          </a:prstGeom>
        </p:spPr>
        <p:txBody>
          <a:bodyPr anchor="ctr" anchorCtr="0"/>
          <a:lstStyle>
            <a:lvl1pPr marL="0" indent="0" algn="ctr">
              <a:buFontTx/>
              <a:buNone/>
              <a:defRPr>
                <a:solidFill>
                  <a:schemeClr val="bg1"/>
                </a:solidFill>
              </a:defRPr>
            </a:lvl1pPr>
          </a:lstStyle>
          <a:p>
            <a:r>
              <a:rPr lang="en-US"/>
              <a:t>Paste photo here</a:t>
            </a:r>
          </a:p>
        </p:txBody>
      </p:sp>
      <p:sp>
        <p:nvSpPr>
          <p:cNvPr id="2" name="Title 1">
            <a:extLst>
              <a:ext uri="{FF2B5EF4-FFF2-40B4-BE49-F238E27FC236}">
                <a16:creationId xmlns:a16="http://schemas.microsoft.com/office/drawing/2014/main" id="{5E50A52F-EEEF-89E2-F0C0-B736401E24B8}"/>
              </a:ext>
            </a:extLst>
          </p:cNvPr>
          <p:cNvSpPr>
            <a:spLocks noGrp="1"/>
          </p:cNvSpPr>
          <p:nvPr>
            <p:ph type="title" hasCustomPrompt="1"/>
          </p:nvPr>
        </p:nvSpPr>
        <p:spPr>
          <a:xfrm>
            <a:off x="605790" y="67666"/>
            <a:ext cx="10984230" cy="1040765"/>
          </a:xfrm>
          <a:prstGeom prst="rect">
            <a:avLst/>
          </a:prstGeom>
        </p:spPr>
        <p:txBody>
          <a:bodyPr lIns="0" tIns="0" rIns="0" bIns="0" anchor="b" anchorCtr="0">
            <a:noAutofit/>
          </a:bodyPr>
          <a:lstStyle>
            <a:lvl1pPr>
              <a:defRPr sz="3600">
                <a:solidFill>
                  <a:schemeClr val="bg1"/>
                </a:solidFill>
              </a:defRPr>
            </a:lvl1pPr>
          </a:lstStyle>
          <a:p>
            <a:r>
              <a:rPr lang="en-US"/>
              <a:t>Click to type slide title</a:t>
            </a:r>
          </a:p>
        </p:txBody>
      </p:sp>
      <p:cxnSp>
        <p:nvCxnSpPr>
          <p:cNvPr id="3" name="Straight Connector 2">
            <a:extLst>
              <a:ext uri="{FF2B5EF4-FFF2-40B4-BE49-F238E27FC236}">
                <a16:creationId xmlns:a16="http://schemas.microsoft.com/office/drawing/2014/main" id="{C2F709A7-8737-5497-C5F4-7801BB59C1E7}"/>
              </a:ext>
            </a:extLst>
          </p:cNvPr>
          <p:cNvCxnSpPr/>
          <p:nvPr userDrawn="1"/>
        </p:nvCxnSpPr>
        <p:spPr>
          <a:xfrm>
            <a:off x="604417" y="1209027"/>
            <a:ext cx="6858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8705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_Graphic_Light">
    <p:spTree>
      <p:nvGrpSpPr>
        <p:cNvPr id="1" name=""/>
        <p:cNvGrpSpPr/>
        <p:nvPr/>
      </p:nvGrpSpPr>
      <p:grpSpPr>
        <a:xfrm>
          <a:off x="0" y="0"/>
          <a:ext cx="0" cy="0"/>
          <a:chOff x="0" y="0"/>
          <a:chExt cx="0" cy="0"/>
        </a:xfrm>
      </p:grpSpPr>
      <p:pic>
        <p:nvPicPr>
          <p:cNvPr id="6" name="Picture 5" descr="A blue and green rectangle with black background&#10;&#10;Description automatically generated">
            <a:extLst>
              <a:ext uri="{FF2B5EF4-FFF2-40B4-BE49-F238E27FC236}">
                <a16:creationId xmlns:a16="http://schemas.microsoft.com/office/drawing/2014/main" id="{6811FAC0-DB61-DEAF-9F8B-F62AD52D5C7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flipH="1">
            <a:off x="3810" y="5181598"/>
            <a:ext cx="12188952" cy="1679304"/>
          </a:xfrm>
          <a:prstGeom prst="rect">
            <a:avLst/>
          </a:prstGeom>
          <a:noFill/>
          <a:ln>
            <a:noFill/>
          </a:ln>
        </p:spPr>
      </p:pic>
      <p:sp>
        <p:nvSpPr>
          <p:cNvPr id="2" name="Title 1">
            <a:extLst>
              <a:ext uri="{FF2B5EF4-FFF2-40B4-BE49-F238E27FC236}">
                <a16:creationId xmlns:a16="http://schemas.microsoft.com/office/drawing/2014/main" id="{32947E88-E663-0CF4-814C-EF792509D745}"/>
              </a:ext>
            </a:extLst>
          </p:cNvPr>
          <p:cNvSpPr>
            <a:spLocks noGrp="1"/>
          </p:cNvSpPr>
          <p:nvPr>
            <p:ph type="title" hasCustomPrompt="1"/>
          </p:nvPr>
        </p:nvSpPr>
        <p:spPr>
          <a:xfrm>
            <a:off x="605790" y="67666"/>
            <a:ext cx="10984230" cy="1040765"/>
          </a:xfrm>
          <a:prstGeom prst="rect">
            <a:avLst/>
          </a:prstGeom>
        </p:spPr>
        <p:txBody>
          <a:bodyPr lIns="0" tIns="0" rIns="0" bIns="0" anchor="b" anchorCtr="0">
            <a:noAutofit/>
          </a:bodyPr>
          <a:lstStyle>
            <a:lvl1pPr>
              <a:defRPr sz="3600"/>
            </a:lvl1pPr>
          </a:lstStyle>
          <a:p>
            <a:r>
              <a:rPr lang="en-US"/>
              <a:t>Click to type slide title</a:t>
            </a:r>
          </a:p>
        </p:txBody>
      </p:sp>
      <p:sp>
        <p:nvSpPr>
          <p:cNvPr id="5" name="Slide Number Placeholder 4">
            <a:extLst>
              <a:ext uri="{FF2B5EF4-FFF2-40B4-BE49-F238E27FC236}">
                <a16:creationId xmlns:a16="http://schemas.microsoft.com/office/drawing/2014/main" id="{D4817825-87E3-E6A5-9458-FFD55922120B}"/>
              </a:ext>
            </a:extLst>
          </p:cNvPr>
          <p:cNvSpPr>
            <a:spLocks noGrp="1"/>
          </p:cNvSpPr>
          <p:nvPr>
            <p:ph type="sldNum" sz="quarter" idx="12"/>
          </p:nvPr>
        </p:nvSpPr>
        <p:spPr>
          <a:xfrm>
            <a:off x="312420" y="6379210"/>
            <a:ext cx="693420" cy="365125"/>
          </a:xfrm>
          <a:prstGeom prst="rect">
            <a:avLst/>
          </a:prstGeom>
        </p:spPr>
        <p:txBody>
          <a:bodyPr/>
          <a:lstStyle>
            <a:lvl1pPr algn="l">
              <a:defRPr>
                <a:solidFill>
                  <a:schemeClr val="bg1"/>
                </a:solidFill>
              </a:defRPr>
            </a:lvl1pPr>
          </a:lstStyle>
          <a:p>
            <a:fld id="{387F7DB0-B9C2-4BFC-8818-B6B1C4E76DC0}" type="slidenum">
              <a:rPr lang="en-US" smtClean="0"/>
              <a:pPr/>
              <a:t>‹#›</a:t>
            </a:fld>
            <a:endParaRPr lang="en-US"/>
          </a:p>
        </p:txBody>
      </p:sp>
      <p:pic>
        <p:nvPicPr>
          <p:cNvPr id="7" name="Picture 6" descr="A logo with text on it&#10;&#10;Description automatically generated">
            <a:extLst>
              <a:ext uri="{FF2B5EF4-FFF2-40B4-BE49-F238E27FC236}">
                <a16:creationId xmlns:a16="http://schemas.microsoft.com/office/drawing/2014/main" id="{984EF360-EB23-1DF2-D2DC-774A3726B40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45263" y="5996354"/>
            <a:ext cx="1463040" cy="722570"/>
          </a:xfrm>
          <a:prstGeom prst="rect">
            <a:avLst/>
          </a:prstGeom>
        </p:spPr>
      </p:pic>
      <p:sp>
        <p:nvSpPr>
          <p:cNvPr id="11" name="Text Placeholder 10">
            <a:extLst>
              <a:ext uri="{FF2B5EF4-FFF2-40B4-BE49-F238E27FC236}">
                <a16:creationId xmlns:a16="http://schemas.microsoft.com/office/drawing/2014/main" id="{927D6EF5-800D-A531-48B0-D40DB1287BC6}"/>
              </a:ext>
            </a:extLst>
          </p:cNvPr>
          <p:cNvSpPr>
            <a:spLocks noGrp="1"/>
          </p:cNvSpPr>
          <p:nvPr>
            <p:ph type="body" sz="quarter" idx="13" hasCustomPrompt="1"/>
          </p:nvPr>
        </p:nvSpPr>
        <p:spPr>
          <a:xfrm>
            <a:off x="622300" y="1692274"/>
            <a:ext cx="5984240" cy="4068445"/>
          </a:xfrm>
        </p:spPr>
        <p:txBody>
          <a:bodyPr lIns="0" tIns="0" rIns="0" bIns="0"/>
          <a:lstStyle>
            <a:lvl1pPr>
              <a:spcBef>
                <a:spcPts val="0"/>
              </a:spcBef>
              <a:spcAft>
                <a:spcPts val="600"/>
              </a:spcAft>
              <a:defRPr sz="2400"/>
            </a:lvl1pPr>
            <a:lvl2pPr>
              <a:spcBef>
                <a:spcPts val="0"/>
              </a:spcBef>
              <a:spcAft>
                <a:spcPts val="600"/>
              </a:spcAft>
              <a:defRPr sz="2000"/>
            </a:lvl2pPr>
            <a:lvl3pPr>
              <a:spcBef>
                <a:spcPts val="0"/>
              </a:spcBef>
              <a:spcAft>
                <a:spcPts val="300"/>
              </a:spcAft>
              <a:defRPr sz="1800"/>
            </a:lvl3pPr>
            <a:lvl4pPr>
              <a:spcBef>
                <a:spcPts val="0"/>
              </a:spcBef>
              <a:spcAft>
                <a:spcPts val="300"/>
              </a:spcAft>
              <a:defRPr sz="1600"/>
            </a:lvl4pPr>
            <a:lvl5pPr>
              <a:spcBef>
                <a:spcPts val="0"/>
              </a:spcBef>
              <a:spcAft>
                <a:spcPts val="600"/>
              </a:spcAft>
              <a:defRPr sz="1400"/>
            </a:lvl5pPr>
          </a:lstStyle>
          <a:p>
            <a:pPr lvl="0"/>
            <a:r>
              <a:rPr lang="en-US"/>
              <a:t>Click to type slide text</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2">
            <a:extLst>
              <a:ext uri="{FF2B5EF4-FFF2-40B4-BE49-F238E27FC236}">
                <a16:creationId xmlns:a16="http://schemas.microsoft.com/office/drawing/2014/main" id="{E5313E3A-FA1A-3810-FCDA-F2C545A91F35}"/>
              </a:ext>
            </a:extLst>
          </p:cNvPr>
          <p:cNvSpPr>
            <a:spLocks noGrp="1" noChangeAspect="1"/>
          </p:cNvSpPr>
          <p:nvPr>
            <p:ph type="pic" sz="quarter" idx="14" hasCustomPrompt="1"/>
          </p:nvPr>
        </p:nvSpPr>
        <p:spPr>
          <a:xfrm>
            <a:off x="7229412" y="678812"/>
            <a:ext cx="4572000" cy="4572000"/>
          </a:xfrm>
          <a:prstGeom prst="flowChartConnector">
            <a:avLst/>
          </a:prstGeom>
        </p:spPr>
        <p:txBody>
          <a:bodyPr anchor="ctr" anchorCtr="0"/>
          <a:lstStyle>
            <a:lvl1pPr marL="0" indent="0" algn="ctr">
              <a:buFontTx/>
              <a:buNone/>
              <a:defRPr/>
            </a:lvl1pPr>
          </a:lstStyle>
          <a:p>
            <a:r>
              <a:rPr lang="en-US"/>
              <a:t>Paste photo here</a:t>
            </a:r>
          </a:p>
        </p:txBody>
      </p:sp>
      <p:cxnSp>
        <p:nvCxnSpPr>
          <p:cNvPr id="13" name="Straight Connector 12">
            <a:extLst>
              <a:ext uri="{FF2B5EF4-FFF2-40B4-BE49-F238E27FC236}">
                <a16:creationId xmlns:a16="http://schemas.microsoft.com/office/drawing/2014/main" id="{F293EF4A-6BD5-7BAF-B7D4-023119F484CD}"/>
              </a:ext>
            </a:extLst>
          </p:cNvPr>
          <p:cNvCxnSpPr/>
          <p:nvPr userDrawn="1"/>
        </p:nvCxnSpPr>
        <p:spPr>
          <a:xfrm>
            <a:off x="604417" y="1209027"/>
            <a:ext cx="6858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4435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_Dark_2">
    <p:bg>
      <p:bgPr>
        <a:gradFill>
          <a:gsLst>
            <a:gs pos="68000">
              <a:schemeClr val="accent1">
                <a:lumMod val="90000"/>
                <a:lumOff val="10000"/>
              </a:schemeClr>
            </a:gs>
            <a:gs pos="20000">
              <a:schemeClr val="accent1"/>
            </a:gs>
          </a:gsLst>
          <a:lin ang="5400000" scaled="1"/>
        </a:gradFill>
        <a:effectLst/>
      </p:bgPr>
    </p:bg>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9C691509-88EF-424E-F380-8DBA5A7ABA9A}"/>
              </a:ext>
            </a:extLst>
          </p:cNvPr>
          <p:cNvSpPr>
            <a:spLocks noGrp="1"/>
          </p:cNvSpPr>
          <p:nvPr>
            <p:ph type="sldNum" sz="quarter" idx="12"/>
          </p:nvPr>
        </p:nvSpPr>
        <p:spPr>
          <a:xfrm>
            <a:off x="312420" y="6379210"/>
            <a:ext cx="693420" cy="365125"/>
          </a:xfrm>
          <a:prstGeom prst="rect">
            <a:avLst/>
          </a:prstGeom>
        </p:spPr>
        <p:txBody>
          <a:bodyPr/>
          <a:lstStyle>
            <a:lvl1pPr algn="l">
              <a:defRPr>
                <a:solidFill>
                  <a:schemeClr val="bg1"/>
                </a:solidFill>
              </a:defRPr>
            </a:lvl1pPr>
          </a:lstStyle>
          <a:p>
            <a:fld id="{387F7DB0-B9C2-4BFC-8818-B6B1C4E76DC0}" type="slidenum">
              <a:rPr lang="en-US" smtClean="0"/>
              <a:pPr/>
              <a:t>‹#›</a:t>
            </a:fld>
            <a:endParaRPr lang="en-US"/>
          </a:p>
        </p:txBody>
      </p:sp>
      <p:sp>
        <p:nvSpPr>
          <p:cNvPr id="10" name="Text Placeholder 10">
            <a:extLst>
              <a:ext uri="{FF2B5EF4-FFF2-40B4-BE49-F238E27FC236}">
                <a16:creationId xmlns:a16="http://schemas.microsoft.com/office/drawing/2014/main" id="{40AA8214-AF00-1900-6132-7860A3587730}"/>
              </a:ext>
            </a:extLst>
          </p:cNvPr>
          <p:cNvSpPr>
            <a:spLocks noGrp="1"/>
          </p:cNvSpPr>
          <p:nvPr>
            <p:ph type="body" sz="quarter" idx="13" hasCustomPrompt="1"/>
          </p:nvPr>
        </p:nvSpPr>
        <p:spPr>
          <a:xfrm>
            <a:off x="622300" y="1692274"/>
            <a:ext cx="5984240" cy="4068445"/>
          </a:xfrm>
        </p:spPr>
        <p:txBody>
          <a:bodyPr lIns="0" tIns="0" rIns="0" bIns="0"/>
          <a:lstStyle>
            <a:lvl1pPr>
              <a:spcBef>
                <a:spcPts val="0"/>
              </a:spcBef>
              <a:spcAft>
                <a:spcPts val="600"/>
              </a:spcAft>
              <a:defRPr sz="2400">
                <a:solidFill>
                  <a:schemeClr val="bg1"/>
                </a:solidFill>
              </a:defRPr>
            </a:lvl1pPr>
            <a:lvl2pPr>
              <a:spcBef>
                <a:spcPts val="0"/>
              </a:spcBef>
              <a:spcAft>
                <a:spcPts val="600"/>
              </a:spcAft>
              <a:defRPr sz="2000">
                <a:solidFill>
                  <a:schemeClr val="bg1"/>
                </a:solidFill>
              </a:defRPr>
            </a:lvl2pPr>
            <a:lvl3pPr>
              <a:spcBef>
                <a:spcPts val="0"/>
              </a:spcBef>
              <a:spcAft>
                <a:spcPts val="300"/>
              </a:spcAft>
              <a:defRPr sz="1800">
                <a:solidFill>
                  <a:schemeClr val="bg1"/>
                </a:solidFill>
              </a:defRPr>
            </a:lvl3pPr>
            <a:lvl4pPr>
              <a:spcBef>
                <a:spcPts val="0"/>
              </a:spcBef>
              <a:spcAft>
                <a:spcPts val="300"/>
              </a:spcAft>
              <a:defRPr sz="1600">
                <a:solidFill>
                  <a:schemeClr val="bg1"/>
                </a:solidFill>
              </a:defRPr>
            </a:lvl4pPr>
            <a:lvl5pPr>
              <a:spcBef>
                <a:spcPts val="0"/>
              </a:spcBef>
              <a:spcAft>
                <a:spcPts val="600"/>
              </a:spcAft>
              <a:defRPr sz="1400">
                <a:solidFill>
                  <a:schemeClr val="bg1"/>
                </a:solidFill>
              </a:defRPr>
            </a:lvl5pPr>
          </a:lstStyle>
          <a:p>
            <a:pPr lvl="0"/>
            <a:r>
              <a:rPr lang="en-US"/>
              <a:t>Click to type slide text</a:t>
            </a:r>
          </a:p>
          <a:p>
            <a:pPr lvl="1"/>
            <a:r>
              <a:rPr lang="en-US"/>
              <a:t>Second level</a:t>
            </a:r>
          </a:p>
          <a:p>
            <a:pPr lvl="2"/>
            <a:r>
              <a:rPr lang="en-US"/>
              <a:t>Third level</a:t>
            </a:r>
          </a:p>
          <a:p>
            <a:pPr lvl="3"/>
            <a:r>
              <a:rPr lang="en-US"/>
              <a:t>Fourth level</a:t>
            </a:r>
          </a:p>
          <a:p>
            <a:pPr lvl="4"/>
            <a:r>
              <a:rPr lang="en-US"/>
              <a:t>Fifth level</a:t>
            </a:r>
          </a:p>
        </p:txBody>
      </p:sp>
      <p:pic>
        <p:nvPicPr>
          <p:cNvPr id="14" name="Picture 13" descr="A white logo with black background&#10;&#10;Description automatically generated">
            <a:extLst>
              <a:ext uri="{FF2B5EF4-FFF2-40B4-BE49-F238E27FC236}">
                <a16:creationId xmlns:a16="http://schemas.microsoft.com/office/drawing/2014/main" id="{9BDAF1D4-39DA-7AD0-3C9A-884E145B96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42448" y="5998464"/>
            <a:ext cx="1463040" cy="722568"/>
          </a:xfrm>
          <a:prstGeom prst="rect">
            <a:avLst/>
          </a:prstGeom>
        </p:spPr>
      </p:pic>
      <p:pic>
        <p:nvPicPr>
          <p:cNvPr id="16" name="Picture 15" descr="A black and grey striped object&#10;&#10;Description automatically generated">
            <a:extLst>
              <a:ext uri="{FF2B5EF4-FFF2-40B4-BE49-F238E27FC236}">
                <a16:creationId xmlns:a16="http://schemas.microsoft.com/office/drawing/2014/main" id="{67B4DEBD-C6AC-AE05-6592-7B417AA434A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32112" b="28635"/>
          <a:stretch/>
        </p:blipFill>
        <p:spPr>
          <a:xfrm>
            <a:off x="3432377" y="1794510"/>
            <a:ext cx="8759624" cy="5063491"/>
          </a:xfrm>
          <a:prstGeom prst="rect">
            <a:avLst/>
          </a:prstGeom>
        </p:spPr>
      </p:pic>
      <p:sp>
        <p:nvSpPr>
          <p:cNvPr id="2" name="Title 1">
            <a:extLst>
              <a:ext uri="{FF2B5EF4-FFF2-40B4-BE49-F238E27FC236}">
                <a16:creationId xmlns:a16="http://schemas.microsoft.com/office/drawing/2014/main" id="{626F982F-D7F0-F89B-2745-D5C4A0AE2331}"/>
              </a:ext>
            </a:extLst>
          </p:cNvPr>
          <p:cNvSpPr>
            <a:spLocks noGrp="1"/>
          </p:cNvSpPr>
          <p:nvPr>
            <p:ph type="title" hasCustomPrompt="1"/>
          </p:nvPr>
        </p:nvSpPr>
        <p:spPr>
          <a:xfrm>
            <a:off x="605790" y="67666"/>
            <a:ext cx="10984230" cy="1040765"/>
          </a:xfrm>
          <a:prstGeom prst="rect">
            <a:avLst/>
          </a:prstGeom>
        </p:spPr>
        <p:txBody>
          <a:bodyPr lIns="0" tIns="0" rIns="0" bIns="0" anchor="b" anchorCtr="0">
            <a:noAutofit/>
          </a:bodyPr>
          <a:lstStyle>
            <a:lvl1pPr>
              <a:defRPr sz="3600">
                <a:solidFill>
                  <a:schemeClr val="bg1"/>
                </a:solidFill>
              </a:defRPr>
            </a:lvl1pPr>
          </a:lstStyle>
          <a:p>
            <a:r>
              <a:rPr lang="en-US"/>
              <a:t>Click to type slide title</a:t>
            </a:r>
          </a:p>
        </p:txBody>
      </p:sp>
      <p:cxnSp>
        <p:nvCxnSpPr>
          <p:cNvPr id="3" name="Straight Connector 2">
            <a:extLst>
              <a:ext uri="{FF2B5EF4-FFF2-40B4-BE49-F238E27FC236}">
                <a16:creationId xmlns:a16="http://schemas.microsoft.com/office/drawing/2014/main" id="{83C400B7-05D7-FA51-28D5-08FA85D601EB}"/>
              </a:ext>
            </a:extLst>
          </p:cNvPr>
          <p:cNvCxnSpPr/>
          <p:nvPr userDrawn="1"/>
        </p:nvCxnSpPr>
        <p:spPr>
          <a:xfrm>
            <a:off x="604417" y="1209027"/>
            <a:ext cx="740664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942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A984-B569-40C2-B1ED-9D63487292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B66AD7-C68B-8A8B-3616-2D7506C9797F}"/>
              </a:ext>
            </a:extLst>
          </p:cNvPr>
          <p:cNvSpPr>
            <a:spLocks noGrp="1"/>
          </p:cNvSpPr>
          <p:nvPr>
            <p:ph type="dt" sz="half" idx="10"/>
          </p:nvPr>
        </p:nvSpPr>
        <p:spPr/>
        <p:txBody>
          <a:bodyPr/>
          <a:lstStyle/>
          <a:p>
            <a:fld id="{CD8CC7E1-0DD5-4981-8173-19FF73BDAA11}" type="datetimeFigureOut">
              <a:rPr lang="en-US" smtClean="0"/>
              <a:t>4/29/2026</a:t>
            </a:fld>
            <a:endParaRPr lang="en-US"/>
          </a:p>
        </p:txBody>
      </p:sp>
      <p:sp>
        <p:nvSpPr>
          <p:cNvPr id="4" name="Footer Placeholder 3">
            <a:extLst>
              <a:ext uri="{FF2B5EF4-FFF2-40B4-BE49-F238E27FC236}">
                <a16:creationId xmlns:a16="http://schemas.microsoft.com/office/drawing/2014/main" id="{A87C5687-6EB9-1F20-202C-0539D0A93A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B16F38-3EEB-C8FD-27E2-75B84602383F}"/>
              </a:ext>
            </a:extLst>
          </p:cNvPr>
          <p:cNvSpPr>
            <a:spLocks noGrp="1"/>
          </p:cNvSpPr>
          <p:nvPr>
            <p:ph type="sldNum" sz="quarter" idx="12"/>
          </p:nvPr>
        </p:nvSpPr>
        <p:spPr/>
        <p:txBody>
          <a:bodyPr/>
          <a:lstStyle/>
          <a:p>
            <a:fld id="{EBDF6F5F-741C-44F1-BA7C-5B0E72802041}" type="slidenum">
              <a:rPr lang="en-US" smtClean="0"/>
              <a:t>‹#›</a:t>
            </a:fld>
            <a:endParaRPr lang="en-US"/>
          </a:p>
        </p:txBody>
      </p:sp>
    </p:spTree>
    <p:extLst>
      <p:ext uri="{BB962C8B-B14F-4D97-AF65-F5344CB8AC3E}">
        <p14:creationId xmlns:p14="http://schemas.microsoft.com/office/powerpoint/2010/main" val="22010302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_Light_2">
    <p:spTree>
      <p:nvGrpSpPr>
        <p:cNvPr id="1" name=""/>
        <p:cNvGrpSpPr/>
        <p:nvPr/>
      </p:nvGrpSpPr>
      <p:grpSpPr>
        <a:xfrm>
          <a:off x="0" y="0"/>
          <a:ext cx="0" cy="0"/>
          <a:chOff x="0" y="0"/>
          <a:chExt cx="0" cy="0"/>
        </a:xfrm>
      </p:grpSpPr>
      <p:pic>
        <p:nvPicPr>
          <p:cNvPr id="17" name="Picture 16" descr="A black and white striped background&#10;&#10;Description automatically generated">
            <a:extLst>
              <a:ext uri="{FF2B5EF4-FFF2-40B4-BE49-F238E27FC236}">
                <a16:creationId xmlns:a16="http://schemas.microsoft.com/office/drawing/2014/main" id="{DF3D99F9-43D1-6CEC-D875-0D6A1F0479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31609" b="28084"/>
          <a:stretch/>
        </p:blipFill>
        <p:spPr>
          <a:xfrm>
            <a:off x="3442456" y="1794510"/>
            <a:ext cx="8759624" cy="5063490"/>
          </a:xfrm>
          <a:prstGeom prst="rect">
            <a:avLst/>
          </a:prstGeom>
        </p:spPr>
      </p:pic>
      <p:sp>
        <p:nvSpPr>
          <p:cNvPr id="5" name="Slide Number Placeholder 4">
            <a:extLst>
              <a:ext uri="{FF2B5EF4-FFF2-40B4-BE49-F238E27FC236}">
                <a16:creationId xmlns:a16="http://schemas.microsoft.com/office/drawing/2014/main" id="{D4817825-87E3-E6A5-9458-FFD55922120B}"/>
              </a:ext>
            </a:extLst>
          </p:cNvPr>
          <p:cNvSpPr>
            <a:spLocks noGrp="1"/>
          </p:cNvSpPr>
          <p:nvPr>
            <p:ph type="sldNum" sz="quarter" idx="12"/>
          </p:nvPr>
        </p:nvSpPr>
        <p:spPr>
          <a:xfrm>
            <a:off x="312420" y="6379210"/>
            <a:ext cx="693420" cy="365125"/>
          </a:xfrm>
          <a:prstGeom prst="rect">
            <a:avLst/>
          </a:prstGeom>
        </p:spPr>
        <p:txBody>
          <a:bodyPr/>
          <a:lstStyle>
            <a:lvl1pPr algn="l">
              <a:defRPr>
                <a:solidFill>
                  <a:schemeClr val="accent1"/>
                </a:solidFill>
              </a:defRPr>
            </a:lvl1pPr>
          </a:lstStyle>
          <a:p>
            <a:fld id="{387F7DB0-B9C2-4BFC-8818-B6B1C4E76DC0}" type="slidenum">
              <a:rPr lang="en-US" smtClean="0"/>
              <a:pPr/>
              <a:t>‹#›</a:t>
            </a:fld>
            <a:endParaRPr lang="en-US"/>
          </a:p>
        </p:txBody>
      </p:sp>
      <p:pic>
        <p:nvPicPr>
          <p:cNvPr id="16" name="Picture 15" descr="A logo with blue green brown and brown colors&#10;&#10;Description automatically generated">
            <a:extLst>
              <a:ext uri="{FF2B5EF4-FFF2-40B4-BE49-F238E27FC236}">
                <a16:creationId xmlns:a16="http://schemas.microsoft.com/office/drawing/2014/main" id="{0178A33F-13FC-3131-4CD4-481699EBEA0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42448" y="5998464"/>
            <a:ext cx="1463040" cy="722568"/>
          </a:xfrm>
          <a:prstGeom prst="rect">
            <a:avLst/>
          </a:prstGeom>
        </p:spPr>
      </p:pic>
      <p:sp>
        <p:nvSpPr>
          <p:cNvPr id="18" name="Text Placeholder 10">
            <a:extLst>
              <a:ext uri="{FF2B5EF4-FFF2-40B4-BE49-F238E27FC236}">
                <a16:creationId xmlns:a16="http://schemas.microsoft.com/office/drawing/2014/main" id="{5009DEB4-4B0D-C074-2F57-3B22712C5B12}"/>
              </a:ext>
            </a:extLst>
          </p:cNvPr>
          <p:cNvSpPr>
            <a:spLocks noGrp="1"/>
          </p:cNvSpPr>
          <p:nvPr>
            <p:ph type="body" sz="quarter" idx="13" hasCustomPrompt="1"/>
          </p:nvPr>
        </p:nvSpPr>
        <p:spPr>
          <a:xfrm>
            <a:off x="622300" y="1692274"/>
            <a:ext cx="5984240" cy="4068445"/>
          </a:xfrm>
        </p:spPr>
        <p:txBody>
          <a:bodyPr lIns="0" tIns="0" rIns="0" bIns="0"/>
          <a:lstStyle>
            <a:lvl1pPr>
              <a:spcBef>
                <a:spcPts val="0"/>
              </a:spcBef>
              <a:spcAft>
                <a:spcPts val="600"/>
              </a:spcAft>
              <a:defRPr sz="2400"/>
            </a:lvl1pPr>
            <a:lvl2pPr>
              <a:spcBef>
                <a:spcPts val="0"/>
              </a:spcBef>
              <a:spcAft>
                <a:spcPts val="600"/>
              </a:spcAft>
              <a:defRPr sz="2000"/>
            </a:lvl2pPr>
            <a:lvl3pPr>
              <a:spcBef>
                <a:spcPts val="0"/>
              </a:spcBef>
              <a:spcAft>
                <a:spcPts val="300"/>
              </a:spcAft>
              <a:defRPr sz="1800"/>
            </a:lvl3pPr>
            <a:lvl4pPr>
              <a:spcBef>
                <a:spcPts val="0"/>
              </a:spcBef>
              <a:spcAft>
                <a:spcPts val="300"/>
              </a:spcAft>
              <a:defRPr sz="1600"/>
            </a:lvl4pPr>
            <a:lvl5pPr>
              <a:spcBef>
                <a:spcPts val="0"/>
              </a:spcBef>
              <a:spcAft>
                <a:spcPts val="600"/>
              </a:spcAft>
              <a:defRPr sz="1400"/>
            </a:lvl5pPr>
          </a:lstStyle>
          <a:p>
            <a:pPr lvl="0"/>
            <a:r>
              <a:rPr lang="en-US"/>
              <a:t>Click to type slide text</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3A42B84A-F602-66FA-D823-1C2771F2B425}"/>
              </a:ext>
            </a:extLst>
          </p:cNvPr>
          <p:cNvSpPr>
            <a:spLocks noGrp="1"/>
          </p:cNvSpPr>
          <p:nvPr>
            <p:ph type="title" hasCustomPrompt="1"/>
          </p:nvPr>
        </p:nvSpPr>
        <p:spPr>
          <a:xfrm>
            <a:off x="605790" y="155802"/>
            <a:ext cx="10984230" cy="1040765"/>
          </a:xfrm>
          <a:prstGeom prst="rect">
            <a:avLst/>
          </a:prstGeom>
        </p:spPr>
        <p:txBody>
          <a:bodyPr lIns="0" tIns="0" rIns="0" bIns="0" anchor="b" anchorCtr="0">
            <a:noAutofit/>
          </a:bodyPr>
          <a:lstStyle>
            <a:lvl1pPr>
              <a:defRPr sz="3600"/>
            </a:lvl1pPr>
          </a:lstStyle>
          <a:p>
            <a:r>
              <a:rPr lang="en-US"/>
              <a:t>Click to type slide title</a:t>
            </a:r>
          </a:p>
        </p:txBody>
      </p:sp>
      <p:cxnSp>
        <p:nvCxnSpPr>
          <p:cNvPr id="4" name="Straight Connector 3">
            <a:extLst>
              <a:ext uri="{FF2B5EF4-FFF2-40B4-BE49-F238E27FC236}">
                <a16:creationId xmlns:a16="http://schemas.microsoft.com/office/drawing/2014/main" id="{398F7835-7690-4D6F-ED39-FB8A841BEEEE}"/>
              </a:ext>
            </a:extLst>
          </p:cNvPr>
          <p:cNvCxnSpPr/>
          <p:nvPr userDrawn="1"/>
        </p:nvCxnSpPr>
        <p:spPr>
          <a:xfrm>
            <a:off x="604417" y="1297163"/>
            <a:ext cx="740664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771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ft_Graphic_Dark">
    <p:bg>
      <p:bgPr>
        <a:gradFill>
          <a:gsLst>
            <a:gs pos="68000">
              <a:schemeClr val="accent1">
                <a:lumMod val="90000"/>
                <a:lumOff val="10000"/>
              </a:schemeClr>
            </a:gs>
            <a:gs pos="20000">
              <a:schemeClr val="accent1"/>
            </a:gs>
          </a:gsLst>
          <a:lin ang="5400000" scaled="1"/>
        </a:gradFill>
        <a:effectLst/>
      </p:bgPr>
    </p:bg>
    <p:spTree>
      <p:nvGrpSpPr>
        <p:cNvPr id="1" name=""/>
        <p:cNvGrpSpPr/>
        <p:nvPr/>
      </p:nvGrpSpPr>
      <p:grpSpPr>
        <a:xfrm>
          <a:off x="0" y="0"/>
          <a:ext cx="0" cy="0"/>
          <a:chOff x="0" y="0"/>
          <a:chExt cx="0" cy="0"/>
        </a:xfrm>
      </p:grpSpPr>
      <p:pic>
        <p:nvPicPr>
          <p:cNvPr id="10" name="Picture 9" descr="A black and grey striped object&#10;&#10;Description automatically generated">
            <a:extLst>
              <a:ext uri="{FF2B5EF4-FFF2-40B4-BE49-F238E27FC236}">
                <a16:creationId xmlns:a16="http://schemas.microsoft.com/office/drawing/2014/main" id="{88A251E9-4CD8-E1F5-72FC-641FC811144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32112" b="28635"/>
          <a:stretch/>
        </p:blipFill>
        <p:spPr>
          <a:xfrm>
            <a:off x="3725863" y="1968747"/>
            <a:ext cx="8458200" cy="4889253"/>
          </a:xfrm>
          <a:prstGeom prst="rect">
            <a:avLst/>
          </a:prstGeom>
        </p:spPr>
      </p:pic>
      <p:sp>
        <p:nvSpPr>
          <p:cNvPr id="4" name="Picture Placeholder 3">
            <a:extLst>
              <a:ext uri="{FF2B5EF4-FFF2-40B4-BE49-F238E27FC236}">
                <a16:creationId xmlns:a16="http://schemas.microsoft.com/office/drawing/2014/main" id="{98A1530A-A486-8FE3-8B73-A2D5949D0BCE}"/>
              </a:ext>
            </a:extLst>
          </p:cNvPr>
          <p:cNvSpPr>
            <a:spLocks noGrp="1"/>
          </p:cNvSpPr>
          <p:nvPr>
            <p:ph type="pic" sz="quarter" idx="14" hasCustomPrompt="1"/>
          </p:nvPr>
        </p:nvSpPr>
        <p:spPr>
          <a:xfrm>
            <a:off x="0" y="0"/>
            <a:ext cx="3725863" cy="6858000"/>
          </a:xfrm>
        </p:spPr>
        <p:txBody>
          <a:bodyPr anchor="ctr" anchorCtr="0">
            <a:normAutofit/>
          </a:bodyPr>
          <a:lstStyle>
            <a:lvl1pPr marL="0" indent="0" algn="ctr">
              <a:buNone/>
              <a:defRPr sz="1600">
                <a:solidFill>
                  <a:schemeClr val="bg1"/>
                </a:solidFill>
              </a:defRPr>
            </a:lvl1pPr>
          </a:lstStyle>
          <a:p>
            <a:r>
              <a:rPr lang="en-US"/>
              <a:t>Project photo/graphic</a:t>
            </a:r>
          </a:p>
        </p:txBody>
      </p:sp>
      <p:sp>
        <p:nvSpPr>
          <p:cNvPr id="6" name="Title 1">
            <a:extLst>
              <a:ext uri="{FF2B5EF4-FFF2-40B4-BE49-F238E27FC236}">
                <a16:creationId xmlns:a16="http://schemas.microsoft.com/office/drawing/2014/main" id="{50318A35-B5E7-5EF2-FB5F-3C5A033C002B}"/>
              </a:ext>
            </a:extLst>
          </p:cNvPr>
          <p:cNvSpPr>
            <a:spLocks noGrp="1"/>
          </p:cNvSpPr>
          <p:nvPr>
            <p:ph type="title" hasCustomPrompt="1"/>
          </p:nvPr>
        </p:nvSpPr>
        <p:spPr>
          <a:xfrm>
            <a:off x="4184772" y="55086"/>
            <a:ext cx="6789420" cy="943175"/>
          </a:xfrm>
          <a:prstGeom prst="rect">
            <a:avLst/>
          </a:prstGeom>
        </p:spPr>
        <p:txBody>
          <a:bodyPr lIns="0" tIns="0" rIns="0" bIns="0" anchor="b" anchorCtr="0">
            <a:noAutofit/>
          </a:bodyPr>
          <a:lstStyle>
            <a:lvl1pPr>
              <a:defRPr sz="3200">
                <a:solidFill>
                  <a:schemeClr val="bg1"/>
                </a:solidFill>
              </a:defRPr>
            </a:lvl1pPr>
          </a:lstStyle>
          <a:p>
            <a:r>
              <a:rPr lang="en-US"/>
              <a:t>Click to type slide title</a:t>
            </a:r>
          </a:p>
        </p:txBody>
      </p:sp>
      <p:cxnSp>
        <p:nvCxnSpPr>
          <p:cNvPr id="13" name="Straight Connector 12">
            <a:extLst>
              <a:ext uri="{FF2B5EF4-FFF2-40B4-BE49-F238E27FC236}">
                <a16:creationId xmlns:a16="http://schemas.microsoft.com/office/drawing/2014/main" id="{B4784C38-14C2-58A4-8A28-4DD4548227B5}"/>
              </a:ext>
            </a:extLst>
          </p:cNvPr>
          <p:cNvCxnSpPr/>
          <p:nvPr userDrawn="1"/>
        </p:nvCxnSpPr>
        <p:spPr>
          <a:xfrm>
            <a:off x="4183399" y="1103534"/>
            <a:ext cx="576072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lide Number Placeholder 4">
            <a:extLst>
              <a:ext uri="{FF2B5EF4-FFF2-40B4-BE49-F238E27FC236}">
                <a16:creationId xmlns:a16="http://schemas.microsoft.com/office/drawing/2014/main" id="{9C691509-88EF-424E-F380-8DBA5A7ABA9A}"/>
              </a:ext>
            </a:extLst>
          </p:cNvPr>
          <p:cNvSpPr>
            <a:spLocks noGrp="1"/>
          </p:cNvSpPr>
          <p:nvPr>
            <p:ph type="sldNum" sz="quarter" idx="12"/>
          </p:nvPr>
        </p:nvSpPr>
        <p:spPr>
          <a:xfrm>
            <a:off x="312420" y="6379210"/>
            <a:ext cx="693420" cy="365125"/>
          </a:xfrm>
          <a:prstGeom prst="rect">
            <a:avLst/>
          </a:prstGeom>
        </p:spPr>
        <p:txBody>
          <a:bodyPr/>
          <a:lstStyle>
            <a:lvl1pPr algn="l">
              <a:defRPr>
                <a:solidFill>
                  <a:schemeClr val="bg1"/>
                </a:solidFill>
              </a:defRPr>
            </a:lvl1pPr>
          </a:lstStyle>
          <a:p>
            <a:fld id="{387F7DB0-B9C2-4BFC-8818-B6B1C4E76DC0}" type="slidenum">
              <a:rPr lang="en-US" smtClean="0"/>
              <a:pPr/>
              <a:t>‹#›</a:t>
            </a:fld>
            <a:endParaRPr lang="en-US"/>
          </a:p>
        </p:txBody>
      </p:sp>
      <p:pic>
        <p:nvPicPr>
          <p:cNvPr id="5" name="Picture 4" descr="A logo with text on it&#10;&#10;Description automatically generated">
            <a:extLst>
              <a:ext uri="{FF2B5EF4-FFF2-40B4-BE49-F238E27FC236}">
                <a16:creationId xmlns:a16="http://schemas.microsoft.com/office/drawing/2014/main" id="{B804C65E-FB78-B316-8619-CD1F827281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45263" y="5996354"/>
            <a:ext cx="1463040" cy="722570"/>
          </a:xfrm>
          <a:prstGeom prst="rect">
            <a:avLst/>
          </a:prstGeom>
        </p:spPr>
      </p:pic>
      <p:sp>
        <p:nvSpPr>
          <p:cNvPr id="2" name="Text Placeholder 10">
            <a:extLst>
              <a:ext uri="{FF2B5EF4-FFF2-40B4-BE49-F238E27FC236}">
                <a16:creationId xmlns:a16="http://schemas.microsoft.com/office/drawing/2014/main" id="{C4155DFE-5DF7-4857-505A-16041AB49B21}"/>
              </a:ext>
            </a:extLst>
          </p:cNvPr>
          <p:cNvSpPr>
            <a:spLocks noGrp="1"/>
          </p:cNvSpPr>
          <p:nvPr>
            <p:ph type="body" sz="quarter" idx="13" hasCustomPrompt="1"/>
          </p:nvPr>
        </p:nvSpPr>
        <p:spPr>
          <a:xfrm>
            <a:off x="4183399" y="1533654"/>
            <a:ext cx="5984240" cy="4068445"/>
          </a:xfrm>
        </p:spPr>
        <p:txBody>
          <a:bodyPr lIns="0" tIns="0" rIns="0" bIns="0"/>
          <a:lstStyle>
            <a:lvl1pPr>
              <a:spcBef>
                <a:spcPts val="0"/>
              </a:spcBef>
              <a:spcAft>
                <a:spcPts val="600"/>
              </a:spcAft>
              <a:defRPr sz="2400">
                <a:solidFill>
                  <a:schemeClr val="bg1"/>
                </a:solidFill>
              </a:defRPr>
            </a:lvl1pPr>
            <a:lvl2pPr>
              <a:spcBef>
                <a:spcPts val="0"/>
              </a:spcBef>
              <a:spcAft>
                <a:spcPts val="600"/>
              </a:spcAft>
              <a:defRPr sz="2000">
                <a:solidFill>
                  <a:schemeClr val="bg1"/>
                </a:solidFill>
              </a:defRPr>
            </a:lvl2pPr>
            <a:lvl3pPr>
              <a:spcBef>
                <a:spcPts val="0"/>
              </a:spcBef>
              <a:spcAft>
                <a:spcPts val="300"/>
              </a:spcAft>
              <a:defRPr sz="1800">
                <a:solidFill>
                  <a:schemeClr val="bg1"/>
                </a:solidFill>
              </a:defRPr>
            </a:lvl3pPr>
            <a:lvl4pPr>
              <a:spcBef>
                <a:spcPts val="0"/>
              </a:spcBef>
              <a:spcAft>
                <a:spcPts val="300"/>
              </a:spcAft>
              <a:defRPr sz="1600">
                <a:solidFill>
                  <a:schemeClr val="bg1"/>
                </a:solidFill>
              </a:defRPr>
            </a:lvl4pPr>
            <a:lvl5pPr>
              <a:spcBef>
                <a:spcPts val="0"/>
              </a:spcBef>
              <a:spcAft>
                <a:spcPts val="600"/>
              </a:spcAft>
              <a:defRPr sz="1400">
                <a:solidFill>
                  <a:schemeClr val="bg1"/>
                </a:solidFill>
              </a:defRPr>
            </a:lvl5pPr>
          </a:lstStyle>
          <a:p>
            <a:pPr lvl="0"/>
            <a:r>
              <a:rPr lang="en-US"/>
              <a:t>Click to type slide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45377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ft_Graphic_Ligh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A1530A-A486-8FE3-8B73-A2D5949D0BCE}"/>
              </a:ext>
            </a:extLst>
          </p:cNvPr>
          <p:cNvSpPr>
            <a:spLocks noGrp="1"/>
          </p:cNvSpPr>
          <p:nvPr>
            <p:ph type="pic" sz="quarter" idx="14" hasCustomPrompt="1"/>
          </p:nvPr>
        </p:nvSpPr>
        <p:spPr>
          <a:xfrm>
            <a:off x="0" y="0"/>
            <a:ext cx="3725863" cy="6858000"/>
          </a:xfrm>
        </p:spPr>
        <p:txBody>
          <a:bodyPr anchor="ctr" anchorCtr="0">
            <a:normAutofit/>
          </a:bodyPr>
          <a:lstStyle>
            <a:lvl1pPr marL="0" indent="0" algn="ctr">
              <a:buNone/>
              <a:defRPr sz="1600"/>
            </a:lvl1pPr>
          </a:lstStyle>
          <a:p>
            <a:r>
              <a:rPr lang="en-US"/>
              <a:t>Project photo/graphic</a:t>
            </a:r>
          </a:p>
        </p:txBody>
      </p:sp>
      <p:sp>
        <p:nvSpPr>
          <p:cNvPr id="6" name="Title 1">
            <a:extLst>
              <a:ext uri="{FF2B5EF4-FFF2-40B4-BE49-F238E27FC236}">
                <a16:creationId xmlns:a16="http://schemas.microsoft.com/office/drawing/2014/main" id="{50318A35-B5E7-5EF2-FB5F-3C5A033C002B}"/>
              </a:ext>
            </a:extLst>
          </p:cNvPr>
          <p:cNvSpPr>
            <a:spLocks noGrp="1"/>
          </p:cNvSpPr>
          <p:nvPr>
            <p:ph type="title" hasCustomPrompt="1"/>
          </p:nvPr>
        </p:nvSpPr>
        <p:spPr>
          <a:xfrm>
            <a:off x="4110132" y="55086"/>
            <a:ext cx="6789420" cy="943175"/>
          </a:xfrm>
          <a:prstGeom prst="rect">
            <a:avLst/>
          </a:prstGeom>
        </p:spPr>
        <p:txBody>
          <a:bodyPr lIns="0" tIns="0" rIns="0" bIns="0" anchor="b" anchorCtr="0">
            <a:noAutofit/>
          </a:bodyPr>
          <a:lstStyle>
            <a:lvl1pPr>
              <a:defRPr sz="3200">
                <a:solidFill>
                  <a:schemeClr val="accent1"/>
                </a:solidFill>
              </a:defRPr>
            </a:lvl1pPr>
          </a:lstStyle>
          <a:p>
            <a:r>
              <a:rPr lang="en-US"/>
              <a:t>Click to type slide title</a:t>
            </a:r>
          </a:p>
        </p:txBody>
      </p:sp>
      <p:cxnSp>
        <p:nvCxnSpPr>
          <p:cNvPr id="13" name="Straight Connector 12">
            <a:extLst>
              <a:ext uri="{FF2B5EF4-FFF2-40B4-BE49-F238E27FC236}">
                <a16:creationId xmlns:a16="http://schemas.microsoft.com/office/drawing/2014/main" id="{B4784C38-14C2-58A4-8A28-4DD4548227B5}"/>
              </a:ext>
            </a:extLst>
          </p:cNvPr>
          <p:cNvCxnSpPr/>
          <p:nvPr userDrawn="1"/>
        </p:nvCxnSpPr>
        <p:spPr>
          <a:xfrm>
            <a:off x="4108759" y="1103534"/>
            <a:ext cx="576072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descr="A logo with blue green brown and brown colors&#10;&#10;Description automatically generated">
            <a:extLst>
              <a:ext uri="{FF2B5EF4-FFF2-40B4-BE49-F238E27FC236}">
                <a16:creationId xmlns:a16="http://schemas.microsoft.com/office/drawing/2014/main" id="{847EB940-E5D0-B51A-879B-9522956583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42448" y="5998464"/>
            <a:ext cx="1463040" cy="722568"/>
          </a:xfrm>
          <a:prstGeom prst="rect">
            <a:avLst/>
          </a:prstGeom>
        </p:spPr>
      </p:pic>
      <p:sp>
        <p:nvSpPr>
          <p:cNvPr id="7" name="Slide Number Placeholder 4">
            <a:extLst>
              <a:ext uri="{FF2B5EF4-FFF2-40B4-BE49-F238E27FC236}">
                <a16:creationId xmlns:a16="http://schemas.microsoft.com/office/drawing/2014/main" id="{9C691509-88EF-424E-F380-8DBA5A7ABA9A}"/>
              </a:ext>
            </a:extLst>
          </p:cNvPr>
          <p:cNvSpPr>
            <a:spLocks noGrp="1"/>
          </p:cNvSpPr>
          <p:nvPr>
            <p:ph type="sldNum" sz="quarter" idx="12"/>
          </p:nvPr>
        </p:nvSpPr>
        <p:spPr>
          <a:xfrm>
            <a:off x="312420" y="6379210"/>
            <a:ext cx="693420" cy="365125"/>
          </a:xfrm>
          <a:prstGeom prst="rect">
            <a:avLst/>
          </a:prstGeom>
        </p:spPr>
        <p:txBody>
          <a:bodyPr/>
          <a:lstStyle>
            <a:lvl1pPr algn="l">
              <a:defRPr>
                <a:solidFill>
                  <a:schemeClr val="bg1"/>
                </a:solidFill>
              </a:defRPr>
            </a:lvl1pPr>
          </a:lstStyle>
          <a:p>
            <a:fld id="{387F7DB0-B9C2-4BFC-8818-B6B1C4E76DC0}" type="slidenum">
              <a:rPr lang="en-US" smtClean="0"/>
              <a:pPr/>
              <a:t>‹#›</a:t>
            </a:fld>
            <a:endParaRPr lang="en-US"/>
          </a:p>
        </p:txBody>
      </p:sp>
      <p:sp>
        <p:nvSpPr>
          <p:cNvPr id="5" name="Text Placeholder 10">
            <a:extLst>
              <a:ext uri="{FF2B5EF4-FFF2-40B4-BE49-F238E27FC236}">
                <a16:creationId xmlns:a16="http://schemas.microsoft.com/office/drawing/2014/main" id="{CCE71765-3C6E-2967-8337-91ECE0DB02B3}"/>
              </a:ext>
            </a:extLst>
          </p:cNvPr>
          <p:cNvSpPr>
            <a:spLocks noGrp="1"/>
          </p:cNvSpPr>
          <p:nvPr>
            <p:ph type="body" sz="quarter" idx="13" hasCustomPrompt="1"/>
          </p:nvPr>
        </p:nvSpPr>
        <p:spPr>
          <a:xfrm>
            <a:off x="5506719" y="1464140"/>
            <a:ext cx="4586279" cy="4068445"/>
          </a:xfrm>
        </p:spPr>
        <p:txBody>
          <a:bodyPr lIns="0" tIns="0" rIns="0" bIns="0"/>
          <a:lstStyle>
            <a:lvl1pPr>
              <a:spcBef>
                <a:spcPts val="0"/>
              </a:spcBef>
              <a:spcAft>
                <a:spcPts val="600"/>
              </a:spcAft>
              <a:defRPr sz="2400"/>
            </a:lvl1pPr>
            <a:lvl2pPr>
              <a:spcBef>
                <a:spcPts val="0"/>
              </a:spcBef>
              <a:spcAft>
                <a:spcPts val="600"/>
              </a:spcAft>
              <a:defRPr sz="2000"/>
            </a:lvl2pPr>
            <a:lvl3pPr>
              <a:spcBef>
                <a:spcPts val="0"/>
              </a:spcBef>
              <a:spcAft>
                <a:spcPts val="300"/>
              </a:spcAft>
              <a:defRPr sz="1800"/>
            </a:lvl3pPr>
            <a:lvl4pPr>
              <a:spcBef>
                <a:spcPts val="0"/>
              </a:spcBef>
              <a:spcAft>
                <a:spcPts val="300"/>
              </a:spcAft>
              <a:defRPr sz="1600"/>
            </a:lvl4pPr>
            <a:lvl5pPr>
              <a:spcBef>
                <a:spcPts val="0"/>
              </a:spcBef>
              <a:spcAft>
                <a:spcPts val="600"/>
              </a:spcAft>
              <a:defRPr sz="1400"/>
            </a:lvl5pPr>
          </a:lstStyle>
          <a:p>
            <a:pPr lvl="0"/>
            <a:r>
              <a:rPr lang="en-US"/>
              <a:t>Click to type slide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1778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Project_Dark">
    <p:bg>
      <p:bgPr>
        <a:gradFill>
          <a:gsLst>
            <a:gs pos="68000">
              <a:schemeClr val="accent1">
                <a:lumMod val="90000"/>
                <a:lumOff val="10000"/>
              </a:schemeClr>
            </a:gs>
            <a:gs pos="20000">
              <a:schemeClr val="accent1"/>
            </a:gs>
          </a:gsLst>
          <a:lin ang="5400000" scaled="1"/>
        </a:gradFill>
        <a:effectLst/>
      </p:bgPr>
    </p:bg>
    <p:spTree>
      <p:nvGrpSpPr>
        <p:cNvPr id="1" name=""/>
        <p:cNvGrpSpPr/>
        <p:nvPr/>
      </p:nvGrpSpPr>
      <p:grpSpPr>
        <a:xfrm>
          <a:off x="0" y="0"/>
          <a:ext cx="0" cy="0"/>
          <a:chOff x="0" y="0"/>
          <a:chExt cx="0" cy="0"/>
        </a:xfrm>
      </p:grpSpPr>
      <p:pic>
        <p:nvPicPr>
          <p:cNvPr id="2" name="Picture 1" descr="A black and grey striped object&#10;&#10;Description automatically generated">
            <a:extLst>
              <a:ext uri="{FF2B5EF4-FFF2-40B4-BE49-F238E27FC236}">
                <a16:creationId xmlns:a16="http://schemas.microsoft.com/office/drawing/2014/main" id="{56D72E7E-C8B5-83EC-D515-B5B50EB4C09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32112" b="28635"/>
          <a:stretch/>
        </p:blipFill>
        <p:spPr>
          <a:xfrm>
            <a:off x="3725863" y="1968747"/>
            <a:ext cx="8458200" cy="4889253"/>
          </a:xfrm>
          <a:prstGeom prst="rect">
            <a:avLst/>
          </a:prstGeom>
        </p:spPr>
      </p:pic>
      <p:sp>
        <p:nvSpPr>
          <p:cNvPr id="4" name="Picture Placeholder 3">
            <a:extLst>
              <a:ext uri="{FF2B5EF4-FFF2-40B4-BE49-F238E27FC236}">
                <a16:creationId xmlns:a16="http://schemas.microsoft.com/office/drawing/2014/main" id="{98A1530A-A486-8FE3-8B73-A2D5949D0BCE}"/>
              </a:ext>
            </a:extLst>
          </p:cNvPr>
          <p:cNvSpPr>
            <a:spLocks noGrp="1"/>
          </p:cNvSpPr>
          <p:nvPr>
            <p:ph type="pic" sz="quarter" idx="14" hasCustomPrompt="1"/>
          </p:nvPr>
        </p:nvSpPr>
        <p:spPr>
          <a:xfrm>
            <a:off x="0" y="0"/>
            <a:ext cx="3725863" cy="6858000"/>
          </a:xfrm>
        </p:spPr>
        <p:txBody>
          <a:bodyPr anchor="ctr" anchorCtr="0">
            <a:normAutofit/>
          </a:bodyPr>
          <a:lstStyle>
            <a:lvl1pPr marL="0" indent="0" algn="ctr">
              <a:buNone/>
              <a:defRPr sz="1600">
                <a:solidFill>
                  <a:schemeClr val="bg1"/>
                </a:solidFill>
              </a:defRPr>
            </a:lvl1pPr>
          </a:lstStyle>
          <a:p>
            <a:r>
              <a:rPr lang="en-US"/>
              <a:t>Project photo/graphic</a:t>
            </a:r>
          </a:p>
        </p:txBody>
      </p:sp>
      <p:sp>
        <p:nvSpPr>
          <p:cNvPr id="6" name="Title 1">
            <a:extLst>
              <a:ext uri="{FF2B5EF4-FFF2-40B4-BE49-F238E27FC236}">
                <a16:creationId xmlns:a16="http://schemas.microsoft.com/office/drawing/2014/main" id="{50318A35-B5E7-5EF2-FB5F-3C5A033C002B}"/>
              </a:ext>
            </a:extLst>
          </p:cNvPr>
          <p:cNvSpPr>
            <a:spLocks noGrp="1"/>
          </p:cNvSpPr>
          <p:nvPr>
            <p:ph type="title" hasCustomPrompt="1"/>
          </p:nvPr>
        </p:nvSpPr>
        <p:spPr>
          <a:xfrm>
            <a:off x="4800600" y="55086"/>
            <a:ext cx="6789420" cy="943175"/>
          </a:xfrm>
          <a:prstGeom prst="rect">
            <a:avLst/>
          </a:prstGeom>
        </p:spPr>
        <p:txBody>
          <a:bodyPr lIns="0" tIns="0" rIns="0" bIns="0" anchor="b" anchorCtr="0">
            <a:noAutofit/>
          </a:bodyPr>
          <a:lstStyle>
            <a:lvl1pPr>
              <a:defRPr sz="3200">
                <a:solidFill>
                  <a:schemeClr val="bg1"/>
                </a:solidFill>
              </a:defRPr>
            </a:lvl1pPr>
          </a:lstStyle>
          <a:p>
            <a:r>
              <a:rPr lang="en-US"/>
              <a:t>Click to type project title</a:t>
            </a:r>
          </a:p>
        </p:txBody>
      </p:sp>
      <p:cxnSp>
        <p:nvCxnSpPr>
          <p:cNvPr id="13" name="Straight Connector 12">
            <a:extLst>
              <a:ext uri="{FF2B5EF4-FFF2-40B4-BE49-F238E27FC236}">
                <a16:creationId xmlns:a16="http://schemas.microsoft.com/office/drawing/2014/main" id="{B4784C38-14C2-58A4-8A28-4DD4548227B5}"/>
              </a:ext>
            </a:extLst>
          </p:cNvPr>
          <p:cNvCxnSpPr/>
          <p:nvPr userDrawn="1"/>
        </p:nvCxnSpPr>
        <p:spPr>
          <a:xfrm>
            <a:off x="4799227" y="1103534"/>
            <a:ext cx="576072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lide Number Placeholder 4">
            <a:extLst>
              <a:ext uri="{FF2B5EF4-FFF2-40B4-BE49-F238E27FC236}">
                <a16:creationId xmlns:a16="http://schemas.microsoft.com/office/drawing/2014/main" id="{9C691509-88EF-424E-F380-8DBA5A7ABA9A}"/>
              </a:ext>
            </a:extLst>
          </p:cNvPr>
          <p:cNvSpPr>
            <a:spLocks noGrp="1"/>
          </p:cNvSpPr>
          <p:nvPr>
            <p:ph type="sldNum" sz="quarter" idx="12"/>
          </p:nvPr>
        </p:nvSpPr>
        <p:spPr>
          <a:xfrm>
            <a:off x="312420" y="6379210"/>
            <a:ext cx="693420" cy="365125"/>
          </a:xfrm>
          <a:prstGeom prst="rect">
            <a:avLst/>
          </a:prstGeom>
        </p:spPr>
        <p:txBody>
          <a:bodyPr/>
          <a:lstStyle>
            <a:lvl1pPr algn="l">
              <a:defRPr>
                <a:solidFill>
                  <a:schemeClr val="bg1"/>
                </a:solidFill>
              </a:defRPr>
            </a:lvl1pPr>
          </a:lstStyle>
          <a:p>
            <a:fld id="{387F7DB0-B9C2-4BFC-8818-B6B1C4E76DC0}" type="slidenum">
              <a:rPr lang="en-US" smtClean="0"/>
              <a:pPr/>
              <a:t>‹#›</a:t>
            </a:fld>
            <a:endParaRPr lang="en-US"/>
          </a:p>
        </p:txBody>
      </p:sp>
      <p:sp>
        <p:nvSpPr>
          <p:cNvPr id="3" name="TextBox 2">
            <a:extLst>
              <a:ext uri="{FF2B5EF4-FFF2-40B4-BE49-F238E27FC236}">
                <a16:creationId xmlns:a16="http://schemas.microsoft.com/office/drawing/2014/main" id="{CF8AF030-8B39-7C4D-175E-5882367DF899}"/>
              </a:ext>
            </a:extLst>
          </p:cNvPr>
          <p:cNvSpPr txBox="1"/>
          <p:nvPr userDrawn="1"/>
        </p:nvSpPr>
        <p:spPr>
          <a:xfrm>
            <a:off x="4064538" y="1526668"/>
            <a:ext cx="1168473" cy="3539430"/>
          </a:xfrm>
          <a:prstGeom prst="rect">
            <a:avLst/>
          </a:prstGeom>
          <a:noFill/>
        </p:spPr>
        <p:txBody>
          <a:bodyPr wrap="square" rtlCol="0">
            <a:spAutoFit/>
          </a:bodyPr>
          <a:lstStyle/>
          <a:p>
            <a:pPr>
              <a:spcAft>
                <a:spcPts val="1200"/>
              </a:spcAft>
            </a:pPr>
            <a:r>
              <a:rPr lang="en-US" sz="1600">
                <a:solidFill>
                  <a:schemeClr val="bg1"/>
                </a:solidFill>
              </a:rPr>
              <a:t>Client</a:t>
            </a:r>
          </a:p>
          <a:p>
            <a:pPr>
              <a:spcAft>
                <a:spcPts val="1200"/>
              </a:spcAft>
            </a:pPr>
            <a:r>
              <a:rPr lang="en-US" sz="1600">
                <a:solidFill>
                  <a:schemeClr val="bg1"/>
                </a:solidFill>
              </a:rPr>
              <a:t>Location</a:t>
            </a:r>
          </a:p>
          <a:p>
            <a:pPr>
              <a:spcAft>
                <a:spcPts val="1200"/>
              </a:spcAft>
            </a:pPr>
            <a:r>
              <a:rPr lang="en-US" sz="1600">
                <a:solidFill>
                  <a:schemeClr val="bg1"/>
                </a:solidFill>
              </a:rPr>
              <a:t>Challenge</a:t>
            </a:r>
          </a:p>
          <a:p>
            <a:pPr>
              <a:spcAft>
                <a:spcPts val="1200"/>
              </a:spcAft>
            </a:pPr>
            <a:endParaRPr lang="en-US" sz="1600">
              <a:solidFill>
                <a:schemeClr val="bg1"/>
              </a:solidFill>
            </a:endParaRPr>
          </a:p>
          <a:p>
            <a:pPr>
              <a:spcAft>
                <a:spcPts val="1200"/>
              </a:spcAft>
            </a:pPr>
            <a:r>
              <a:rPr lang="en-US" sz="1600">
                <a:solidFill>
                  <a:schemeClr val="bg1"/>
                </a:solidFill>
              </a:rPr>
              <a:t>Solution</a:t>
            </a:r>
          </a:p>
          <a:p>
            <a:pPr>
              <a:spcAft>
                <a:spcPts val="1200"/>
              </a:spcAft>
            </a:pPr>
            <a:endParaRPr lang="en-US" sz="1600">
              <a:solidFill>
                <a:schemeClr val="bg1"/>
              </a:solidFill>
            </a:endParaRPr>
          </a:p>
          <a:p>
            <a:pPr>
              <a:spcAft>
                <a:spcPts val="1200"/>
              </a:spcAft>
            </a:pPr>
            <a:endParaRPr lang="en-US" sz="1600">
              <a:solidFill>
                <a:schemeClr val="bg1"/>
              </a:solidFill>
            </a:endParaRPr>
          </a:p>
          <a:p>
            <a:pPr>
              <a:spcAft>
                <a:spcPts val="1200"/>
              </a:spcAft>
            </a:pPr>
            <a:endParaRPr lang="en-US" sz="1600">
              <a:solidFill>
                <a:schemeClr val="bg1"/>
              </a:solidFill>
            </a:endParaRPr>
          </a:p>
          <a:p>
            <a:pPr>
              <a:spcAft>
                <a:spcPts val="1200"/>
              </a:spcAft>
            </a:pPr>
            <a:r>
              <a:rPr lang="en-US" sz="1600">
                <a:solidFill>
                  <a:schemeClr val="bg1"/>
                </a:solidFill>
              </a:rPr>
              <a:t>Results</a:t>
            </a:r>
          </a:p>
        </p:txBody>
      </p:sp>
      <p:sp>
        <p:nvSpPr>
          <p:cNvPr id="8" name="Text Placeholder 7">
            <a:extLst>
              <a:ext uri="{FF2B5EF4-FFF2-40B4-BE49-F238E27FC236}">
                <a16:creationId xmlns:a16="http://schemas.microsoft.com/office/drawing/2014/main" id="{470A313B-437E-7AD2-95D2-6D44A11DA74E}"/>
              </a:ext>
            </a:extLst>
          </p:cNvPr>
          <p:cNvSpPr>
            <a:spLocks noGrp="1"/>
          </p:cNvSpPr>
          <p:nvPr>
            <p:ph type="body" sz="quarter" idx="15"/>
          </p:nvPr>
        </p:nvSpPr>
        <p:spPr>
          <a:xfrm>
            <a:off x="5641056" y="1560226"/>
            <a:ext cx="5760720" cy="290608"/>
          </a:xfrm>
        </p:spPr>
        <p:txBody>
          <a:bodyPr>
            <a:noAutofit/>
          </a:bodyPr>
          <a:lstStyle>
            <a:lvl1pPr marL="0" indent="0">
              <a:buFontTx/>
              <a:buNone/>
              <a:defRPr sz="1400">
                <a:solidFill>
                  <a:schemeClr val="bg1"/>
                </a:solidFill>
              </a:defRPr>
            </a:lvl1pPr>
          </a:lstStyle>
          <a:p>
            <a:pPr lvl="0"/>
            <a:r>
              <a:rPr lang="en-US"/>
              <a:t>Click to edit</a:t>
            </a:r>
          </a:p>
        </p:txBody>
      </p:sp>
      <p:sp>
        <p:nvSpPr>
          <p:cNvPr id="9" name="Text Placeholder 7">
            <a:extLst>
              <a:ext uri="{FF2B5EF4-FFF2-40B4-BE49-F238E27FC236}">
                <a16:creationId xmlns:a16="http://schemas.microsoft.com/office/drawing/2014/main" id="{0E0BDBC2-01D6-5379-ABEF-3010654A67D1}"/>
              </a:ext>
            </a:extLst>
          </p:cNvPr>
          <p:cNvSpPr>
            <a:spLocks noGrp="1"/>
          </p:cNvSpPr>
          <p:nvPr>
            <p:ph type="body" sz="quarter" idx="16"/>
          </p:nvPr>
        </p:nvSpPr>
        <p:spPr>
          <a:xfrm>
            <a:off x="5641056" y="1961832"/>
            <a:ext cx="5760720" cy="290608"/>
          </a:xfrm>
        </p:spPr>
        <p:txBody>
          <a:bodyPr>
            <a:noAutofit/>
          </a:bodyPr>
          <a:lstStyle>
            <a:lvl1pPr marL="0" indent="0">
              <a:buFontTx/>
              <a:buNone/>
              <a:defRPr sz="1400">
                <a:solidFill>
                  <a:schemeClr val="bg1"/>
                </a:solidFill>
              </a:defRPr>
            </a:lvl1pPr>
          </a:lstStyle>
          <a:p>
            <a:pPr lvl="0"/>
            <a:r>
              <a:rPr lang="en-US"/>
              <a:t>Click to edit</a:t>
            </a:r>
          </a:p>
        </p:txBody>
      </p:sp>
      <p:sp>
        <p:nvSpPr>
          <p:cNvPr id="11" name="Text Placeholder 7">
            <a:extLst>
              <a:ext uri="{FF2B5EF4-FFF2-40B4-BE49-F238E27FC236}">
                <a16:creationId xmlns:a16="http://schemas.microsoft.com/office/drawing/2014/main" id="{F538450B-A89B-0DF9-56A7-5A6D72706694}"/>
              </a:ext>
            </a:extLst>
          </p:cNvPr>
          <p:cNvSpPr>
            <a:spLocks noGrp="1"/>
          </p:cNvSpPr>
          <p:nvPr>
            <p:ph type="body" sz="quarter" idx="17"/>
          </p:nvPr>
        </p:nvSpPr>
        <p:spPr>
          <a:xfrm>
            <a:off x="5641056" y="2375088"/>
            <a:ext cx="5760720" cy="630771"/>
          </a:xfrm>
        </p:spPr>
        <p:txBody>
          <a:bodyPr>
            <a:noAutofit/>
          </a:bodyPr>
          <a:lstStyle>
            <a:lvl1pPr marL="0" indent="0">
              <a:buFontTx/>
              <a:buNone/>
              <a:defRPr sz="1400">
                <a:solidFill>
                  <a:schemeClr val="bg1"/>
                </a:solidFill>
              </a:defRPr>
            </a:lvl1pPr>
          </a:lstStyle>
          <a:p>
            <a:pPr lvl="0"/>
            <a:r>
              <a:rPr lang="en-US"/>
              <a:t>Click to edit</a:t>
            </a:r>
          </a:p>
        </p:txBody>
      </p:sp>
      <p:sp>
        <p:nvSpPr>
          <p:cNvPr id="12" name="Text Placeholder 7">
            <a:extLst>
              <a:ext uri="{FF2B5EF4-FFF2-40B4-BE49-F238E27FC236}">
                <a16:creationId xmlns:a16="http://schemas.microsoft.com/office/drawing/2014/main" id="{FBB9E02C-8916-0A2F-BE7C-A7D9480D6720}"/>
              </a:ext>
            </a:extLst>
          </p:cNvPr>
          <p:cNvSpPr>
            <a:spLocks noGrp="1"/>
          </p:cNvSpPr>
          <p:nvPr>
            <p:ph type="body" sz="quarter" idx="18"/>
          </p:nvPr>
        </p:nvSpPr>
        <p:spPr>
          <a:xfrm>
            <a:off x="5641056" y="3173525"/>
            <a:ext cx="5760720" cy="1409492"/>
          </a:xfrm>
        </p:spPr>
        <p:txBody>
          <a:bodyPr>
            <a:noAutofit/>
          </a:bodyPr>
          <a:lstStyle>
            <a:lvl1pPr marL="0" indent="0">
              <a:buFontTx/>
              <a:buNone/>
              <a:defRPr sz="1400">
                <a:solidFill>
                  <a:schemeClr val="bg1"/>
                </a:solidFill>
              </a:defRPr>
            </a:lvl1pPr>
          </a:lstStyle>
          <a:p>
            <a:pPr lvl="0"/>
            <a:r>
              <a:rPr lang="en-US"/>
              <a:t>Click to edit</a:t>
            </a:r>
          </a:p>
        </p:txBody>
      </p:sp>
      <p:sp>
        <p:nvSpPr>
          <p:cNvPr id="14" name="Text Placeholder 7">
            <a:extLst>
              <a:ext uri="{FF2B5EF4-FFF2-40B4-BE49-F238E27FC236}">
                <a16:creationId xmlns:a16="http://schemas.microsoft.com/office/drawing/2014/main" id="{9E925DCD-8694-DA69-8F1E-4A6E27534F4E}"/>
              </a:ext>
            </a:extLst>
          </p:cNvPr>
          <p:cNvSpPr>
            <a:spLocks noGrp="1"/>
          </p:cNvSpPr>
          <p:nvPr>
            <p:ph type="body" sz="quarter" idx="19"/>
          </p:nvPr>
        </p:nvSpPr>
        <p:spPr>
          <a:xfrm>
            <a:off x="5641056" y="4773356"/>
            <a:ext cx="5760720" cy="911345"/>
          </a:xfrm>
        </p:spPr>
        <p:txBody>
          <a:bodyPr>
            <a:noAutofit/>
          </a:bodyPr>
          <a:lstStyle>
            <a:lvl1pPr marL="0" indent="0">
              <a:buFontTx/>
              <a:buNone/>
              <a:defRPr sz="1400">
                <a:solidFill>
                  <a:schemeClr val="bg1"/>
                </a:solidFill>
              </a:defRPr>
            </a:lvl1pPr>
          </a:lstStyle>
          <a:p>
            <a:pPr lvl="0"/>
            <a:r>
              <a:rPr lang="en-US"/>
              <a:t>Click to edit</a:t>
            </a:r>
          </a:p>
        </p:txBody>
      </p:sp>
      <p:pic>
        <p:nvPicPr>
          <p:cNvPr id="5" name="Picture 4" descr="A logo with text on it&#10;&#10;Description automatically generated">
            <a:extLst>
              <a:ext uri="{FF2B5EF4-FFF2-40B4-BE49-F238E27FC236}">
                <a16:creationId xmlns:a16="http://schemas.microsoft.com/office/drawing/2014/main" id="{B804C65E-FB78-B316-8619-CD1F827281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45263" y="5996354"/>
            <a:ext cx="1463040" cy="722570"/>
          </a:xfrm>
          <a:prstGeom prst="rect">
            <a:avLst/>
          </a:prstGeom>
        </p:spPr>
      </p:pic>
    </p:spTree>
    <p:extLst>
      <p:ext uri="{BB962C8B-B14F-4D97-AF65-F5344CB8AC3E}">
        <p14:creationId xmlns:p14="http://schemas.microsoft.com/office/powerpoint/2010/main" val="26981255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roject_Light">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striped background&#10;&#10;Description automatically generated">
            <a:extLst>
              <a:ext uri="{FF2B5EF4-FFF2-40B4-BE49-F238E27FC236}">
                <a16:creationId xmlns:a16="http://schemas.microsoft.com/office/drawing/2014/main" id="{D959C090-B1D7-1CCC-2A42-7138C093C7A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31609" b="28084"/>
          <a:stretch/>
        </p:blipFill>
        <p:spPr>
          <a:xfrm>
            <a:off x="3749537" y="1972017"/>
            <a:ext cx="8458200" cy="4889252"/>
          </a:xfrm>
          <a:prstGeom prst="rect">
            <a:avLst/>
          </a:prstGeom>
        </p:spPr>
      </p:pic>
      <p:sp>
        <p:nvSpPr>
          <p:cNvPr id="4" name="Picture Placeholder 3">
            <a:extLst>
              <a:ext uri="{FF2B5EF4-FFF2-40B4-BE49-F238E27FC236}">
                <a16:creationId xmlns:a16="http://schemas.microsoft.com/office/drawing/2014/main" id="{98A1530A-A486-8FE3-8B73-A2D5949D0BCE}"/>
              </a:ext>
            </a:extLst>
          </p:cNvPr>
          <p:cNvSpPr>
            <a:spLocks noGrp="1"/>
          </p:cNvSpPr>
          <p:nvPr>
            <p:ph type="pic" sz="quarter" idx="14" hasCustomPrompt="1"/>
          </p:nvPr>
        </p:nvSpPr>
        <p:spPr>
          <a:xfrm>
            <a:off x="0" y="0"/>
            <a:ext cx="3725863" cy="6858000"/>
          </a:xfrm>
        </p:spPr>
        <p:txBody>
          <a:bodyPr anchor="ctr" anchorCtr="0">
            <a:normAutofit/>
          </a:bodyPr>
          <a:lstStyle>
            <a:lvl1pPr marL="0" indent="0" algn="ctr">
              <a:buNone/>
              <a:defRPr sz="1600"/>
            </a:lvl1pPr>
          </a:lstStyle>
          <a:p>
            <a:r>
              <a:rPr lang="en-US"/>
              <a:t>Project photo/graphic</a:t>
            </a:r>
          </a:p>
        </p:txBody>
      </p:sp>
      <p:sp>
        <p:nvSpPr>
          <p:cNvPr id="6" name="Title 1">
            <a:extLst>
              <a:ext uri="{FF2B5EF4-FFF2-40B4-BE49-F238E27FC236}">
                <a16:creationId xmlns:a16="http://schemas.microsoft.com/office/drawing/2014/main" id="{50318A35-B5E7-5EF2-FB5F-3C5A033C002B}"/>
              </a:ext>
            </a:extLst>
          </p:cNvPr>
          <p:cNvSpPr>
            <a:spLocks noGrp="1"/>
          </p:cNvSpPr>
          <p:nvPr>
            <p:ph type="title" hasCustomPrompt="1"/>
          </p:nvPr>
        </p:nvSpPr>
        <p:spPr>
          <a:xfrm>
            <a:off x="4800600" y="55086"/>
            <a:ext cx="6789420" cy="943175"/>
          </a:xfrm>
          <a:prstGeom prst="rect">
            <a:avLst/>
          </a:prstGeom>
        </p:spPr>
        <p:txBody>
          <a:bodyPr lIns="0" tIns="0" rIns="0" bIns="0" anchor="b" anchorCtr="0">
            <a:noAutofit/>
          </a:bodyPr>
          <a:lstStyle>
            <a:lvl1pPr>
              <a:defRPr sz="3200">
                <a:solidFill>
                  <a:schemeClr val="accent1"/>
                </a:solidFill>
              </a:defRPr>
            </a:lvl1pPr>
          </a:lstStyle>
          <a:p>
            <a:r>
              <a:rPr lang="en-US"/>
              <a:t>Click to type project title</a:t>
            </a:r>
          </a:p>
        </p:txBody>
      </p:sp>
      <p:cxnSp>
        <p:nvCxnSpPr>
          <p:cNvPr id="13" name="Straight Connector 12">
            <a:extLst>
              <a:ext uri="{FF2B5EF4-FFF2-40B4-BE49-F238E27FC236}">
                <a16:creationId xmlns:a16="http://schemas.microsoft.com/office/drawing/2014/main" id="{B4784C38-14C2-58A4-8A28-4DD4548227B5}"/>
              </a:ext>
            </a:extLst>
          </p:cNvPr>
          <p:cNvCxnSpPr/>
          <p:nvPr userDrawn="1"/>
        </p:nvCxnSpPr>
        <p:spPr>
          <a:xfrm>
            <a:off x="4799227" y="1103534"/>
            <a:ext cx="576072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descr="A logo with blue green brown and brown colors&#10;&#10;Description automatically generated">
            <a:extLst>
              <a:ext uri="{FF2B5EF4-FFF2-40B4-BE49-F238E27FC236}">
                <a16:creationId xmlns:a16="http://schemas.microsoft.com/office/drawing/2014/main" id="{847EB940-E5D0-B51A-879B-9522956583F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42448" y="5998464"/>
            <a:ext cx="1463040" cy="722568"/>
          </a:xfrm>
          <a:prstGeom prst="rect">
            <a:avLst/>
          </a:prstGeom>
        </p:spPr>
      </p:pic>
      <p:sp>
        <p:nvSpPr>
          <p:cNvPr id="7" name="Slide Number Placeholder 4">
            <a:extLst>
              <a:ext uri="{FF2B5EF4-FFF2-40B4-BE49-F238E27FC236}">
                <a16:creationId xmlns:a16="http://schemas.microsoft.com/office/drawing/2014/main" id="{9C691509-88EF-424E-F380-8DBA5A7ABA9A}"/>
              </a:ext>
            </a:extLst>
          </p:cNvPr>
          <p:cNvSpPr>
            <a:spLocks noGrp="1"/>
          </p:cNvSpPr>
          <p:nvPr>
            <p:ph type="sldNum" sz="quarter" idx="12"/>
          </p:nvPr>
        </p:nvSpPr>
        <p:spPr>
          <a:xfrm>
            <a:off x="312420" y="6379210"/>
            <a:ext cx="693420" cy="365125"/>
          </a:xfrm>
          <a:prstGeom prst="rect">
            <a:avLst/>
          </a:prstGeom>
        </p:spPr>
        <p:txBody>
          <a:bodyPr/>
          <a:lstStyle>
            <a:lvl1pPr algn="l">
              <a:defRPr>
                <a:solidFill>
                  <a:schemeClr val="bg1"/>
                </a:solidFill>
              </a:defRPr>
            </a:lvl1pPr>
          </a:lstStyle>
          <a:p>
            <a:fld id="{387F7DB0-B9C2-4BFC-8818-B6B1C4E76DC0}" type="slidenum">
              <a:rPr lang="en-US" smtClean="0"/>
              <a:pPr/>
              <a:t>‹#›</a:t>
            </a:fld>
            <a:endParaRPr lang="en-US"/>
          </a:p>
        </p:txBody>
      </p:sp>
      <p:sp>
        <p:nvSpPr>
          <p:cNvPr id="3" name="TextBox 2">
            <a:extLst>
              <a:ext uri="{FF2B5EF4-FFF2-40B4-BE49-F238E27FC236}">
                <a16:creationId xmlns:a16="http://schemas.microsoft.com/office/drawing/2014/main" id="{CF8AF030-8B39-7C4D-175E-5882367DF899}"/>
              </a:ext>
            </a:extLst>
          </p:cNvPr>
          <p:cNvSpPr txBox="1"/>
          <p:nvPr userDrawn="1"/>
        </p:nvSpPr>
        <p:spPr>
          <a:xfrm>
            <a:off x="4064538" y="1526668"/>
            <a:ext cx="1168473" cy="3539430"/>
          </a:xfrm>
          <a:prstGeom prst="rect">
            <a:avLst/>
          </a:prstGeom>
          <a:noFill/>
        </p:spPr>
        <p:txBody>
          <a:bodyPr wrap="square" rtlCol="0">
            <a:spAutoFit/>
          </a:bodyPr>
          <a:lstStyle/>
          <a:p>
            <a:pPr>
              <a:spcAft>
                <a:spcPts val="1200"/>
              </a:spcAft>
            </a:pPr>
            <a:r>
              <a:rPr lang="en-US" sz="1600"/>
              <a:t>Client</a:t>
            </a:r>
          </a:p>
          <a:p>
            <a:pPr>
              <a:spcAft>
                <a:spcPts val="1200"/>
              </a:spcAft>
            </a:pPr>
            <a:r>
              <a:rPr lang="en-US" sz="1600"/>
              <a:t>Location</a:t>
            </a:r>
          </a:p>
          <a:p>
            <a:pPr>
              <a:spcAft>
                <a:spcPts val="1200"/>
              </a:spcAft>
            </a:pPr>
            <a:r>
              <a:rPr lang="en-US" sz="1600"/>
              <a:t>Challenge</a:t>
            </a:r>
          </a:p>
          <a:p>
            <a:pPr>
              <a:spcAft>
                <a:spcPts val="1200"/>
              </a:spcAft>
            </a:pPr>
            <a:endParaRPr lang="en-US" sz="1600"/>
          </a:p>
          <a:p>
            <a:pPr>
              <a:spcAft>
                <a:spcPts val="1200"/>
              </a:spcAft>
            </a:pPr>
            <a:r>
              <a:rPr lang="en-US" sz="1600"/>
              <a:t>Solution</a:t>
            </a:r>
          </a:p>
          <a:p>
            <a:pPr>
              <a:spcAft>
                <a:spcPts val="1200"/>
              </a:spcAft>
            </a:pPr>
            <a:endParaRPr lang="en-US" sz="1600"/>
          </a:p>
          <a:p>
            <a:pPr>
              <a:spcAft>
                <a:spcPts val="1200"/>
              </a:spcAft>
            </a:pPr>
            <a:endParaRPr lang="en-US" sz="1600"/>
          </a:p>
          <a:p>
            <a:pPr>
              <a:spcAft>
                <a:spcPts val="1200"/>
              </a:spcAft>
            </a:pPr>
            <a:endParaRPr lang="en-US" sz="1600"/>
          </a:p>
          <a:p>
            <a:pPr>
              <a:spcAft>
                <a:spcPts val="1200"/>
              </a:spcAft>
            </a:pPr>
            <a:r>
              <a:rPr lang="en-US" sz="1600"/>
              <a:t>Results</a:t>
            </a:r>
          </a:p>
        </p:txBody>
      </p:sp>
      <p:sp>
        <p:nvSpPr>
          <p:cNvPr id="8" name="Text Placeholder 7">
            <a:extLst>
              <a:ext uri="{FF2B5EF4-FFF2-40B4-BE49-F238E27FC236}">
                <a16:creationId xmlns:a16="http://schemas.microsoft.com/office/drawing/2014/main" id="{470A313B-437E-7AD2-95D2-6D44A11DA74E}"/>
              </a:ext>
            </a:extLst>
          </p:cNvPr>
          <p:cNvSpPr>
            <a:spLocks noGrp="1"/>
          </p:cNvSpPr>
          <p:nvPr>
            <p:ph type="body" sz="quarter" idx="15"/>
          </p:nvPr>
        </p:nvSpPr>
        <p:spPr>
          <a:xfrm>
            <a:off x="5641056" y="1560226"/>
            <a:ext cx="5760720" cy="290608"/>
          </a:xfrm>
        </p:spPr>
        <p:txBody>
          <a:bodyPr>
            <a:noAutofit/>
          </a:bodyPr>
          <a:lstStyle>
            <a:lvl1pPr marL="0" indent="0">
              <a:buFontTx/>
              <a:buNone/>
              <a:defRPr sz="1400">
                <a:solidFill>
                  <a:srgbClr val="4D4D4D"/>
                </a:solidFill>
              </a:defRPr>
            </a:lvl1pPr>
          </a:lstStyle>
          <a:p>
            <a:pPr lvl="0"/>
            <a:r>
              <a:rPr lang="en-US"/>
              <a:t>Click to edit</a:t>
            </a:r>
          </a:p>
        </p:txBody>
      </p:sp>
      <p:sp>
        <p:nvSpPr>
          <p:cNvPr id="9" name="Text Placeholder 7">
            <a:extLst>
              <a:ext uri="{FF2B5EF4-FFF2-40B4-BE49-F238E27FC236}">
                <a16:creationId xmlns:a16="http://schemas.microsoft.com/office/drawing/2014/main" id="{0E0BDBC2-01D6-5379-ABEF-3010654A67D1}"/>
              </a:ext>
            </a:extLst>
          </p:cNvPr>
          <p:cNvSpPr>
            <a:spLocks noGrp="1"/>
          </p:cNvSpPr>
          <p:nvPr>
            <p:ph type="body" sz="quarter" idx="16"/>
          </p:nvPr>
        </p:nvSpPr>
        <p:spPr>
          <a:xfrm>
            <a:off x="5641056" y="1961832"/>
            <a:ext cx="5760720" cy="290608"/>
          </a:xfrm>
        </p:spPr>
        <p:txBody>
          <a:bodyPr>
            <a:noAutofit/>
          </a:bodyPr>
          <a:lstStyle>
            <a:lvl1pPr marL="0" indent="0">
              <a:buFontTx/>
              <a:buNone/>
              <a:defRPr sz="1400">
                <a:solidFill>
                  <a:srgbClr val="4D4D4D"/>
                </a:solidFill>
              </a:defRPr>
            </a:lvl1pPr>
          </a:lstStyle>
          <a:p>
            <a:pPr lvl="0"/>
            <a:r>
              <a:rPr lang="en-US"/>
              <a:t>Click to edit</a:t>
            </a:r>
          </a:p>
        </p:txBody>
      </p:sp>
      <p:sp>
        <p:nvSpPr>
          <p:cNvPr id="11" name="Text Placeholder 7">
            <a:extLst>
              <a:ext uri="{FF2B5EF4-FFF2-40B4-BE49-F238E27FC236}">
                <a16:creationId xmlns:a16="http://schemas.microsoft.com/office/drawing/2014/main" id="{F538450B-A89B-0DF9-56A7-5A6D72706694}"/>
              </a:ext>
            </a:extLst>
          </p:cNvPr>
          <p:cNvSpPr>
            <a:spLocks noGrp="1"/>
          </p:cNvSpPr>
          <p:nvPr>
            <p:ph type="body" sz="quarter" idx="17"/>
          </p:nvPr>
        </p:nvSpPr>
        <p:spPr>
          <a:xfrm>
            <a:off x="5641056" y="2375088"/>
            <a:ext cx="5760720" cy="630771"/>
          </a:xfrm>
        </p:spPr>
        <p:txBody>
          <a:bodyPr>
            <a:noAutofit/>
          </a:bodyPr>
          <a:lstStyle>
            <a:lvl1pPr marL="0" indent="0">
              <a:buFontTx/>
              <a:buNone/>
              <a:defRPr sz="1400">
                <a:solidFill>
                  <a:srgbClr val="4D4D4D"/>
                </a:solidFill>
              </a:defRPr>
            </a:lvl1pPr>
          </a:lstStyle>
          <a:p>
            <a:pPr lvl="0"/>
            <a:r>
              <a:rPr lang="en-US"/>
              <a:t>Click to edit</a:t>
            </a:r>
          </a:p>
        </p:txBody>
      </p:sp>
      <p:sp>
        <p:nvSpPr>
          <p:cNvPr id="12" name="Text Placeholder 7">
            <a:extLst>
              <a:ext uri="{FF2B5EF4-FFF2-40B4-BE49-F238E27FC236}">
                <a16:creationId xmlns:a16="http://schemas.microsoft.com/office/drawing/2014/main" id="{FBB9E02C-8916-0A2F-BE7C-A7D9480D6720}"/>
              </a:ext>
            </a:extLst>
          </p:cNvPr>
          <p:cNvSpPr>
            <a:spLocks noGrp="1"/>
          </p:cNvSpPr>
          <p:nvPr>
            <p:ph type="body" sz="quarter" idx="18"/>
          </p:nvPr>
        </p:nvSpPr>
        <p:spPr>
          <a:xfrm>
            <a:off x="5641056" y="3173525"/>
            <a:ext cx="5760720" cy="1409492"/>
          </a:xfrm>
        </p:spPr>
        <p:txBody>
          <a:bodyPr>
            <a:noAutofit/>
          </a:bodyPr>
          <a:lstStyle>
            <a:lvl1pPr marL="0" indent="0">
              <a:buFontTx/>
              <a:buNone/>
              <a:defRPr sz="1400">
                <a:solidFill>
                  <a:srgbClr val="4D4D4D"/>
                </a:solidFill>
              </a:defRPr>
            </a:lvl1pPr>
          </a:lstStyle>
          <a:p>
            <a:pPr lvl="0"/>
            <a:r>
              <a:rPr lang="en-US"/>
              <a:t>Click to edit</a:t>
            </a:r>
          </a:p>
        </p:txBody>
      </p:sp>
      <p:sp>
        <p:nvSpPr>
          <p:cNvPr id="14" name="Text Placeholder 7">
            <a:extLst>
              <a:ext uri="{FF2B5EF4-FFF2-40B4-BE49-F238E27FC236}">
                <a16:creationId xmlns:a16="http://schemas.microsoft.com/office/drawing/2014/main" id="{9E925DCD-8694-DA69-8F1E-4A6E27534F4E}"/>
              </a:ext>
            </a:extLst>
          </p:cNvPr>
          <p:cNvSpPr>
            <a:spLocks noGrp="1"/>
          </p:cNvSpPr>
          <p:nvPr>
            <p:ph type="body" sz="quarter" idx="19"/>
          </p:nvPr>
        </p:nvSpPr>
        <p:spPr>
          <a:xfrm>
            <a:off x="5641056" y="4773356"/>
            <a:ext cx="5760720" cy="911345"/>
          </a:xfrm>
        </p:spPr>
        <p:txBody>
          <a:bodyPr>
            <a:noAutofit/>
          </a:bodyPr>
          <a:lstStyle>
            <a:lvl1pPr marL="0" indent="0">
              <a:buFontTx/>
              <a:buNone/>
              <a:defRPr sz="1400">
                <a:solidFill>
                  <a:srgbClr val="4D4D4D"/>
                </a:solidFill>
              </a:defRPr>
            </a:lvl1pPr>
          </a:lstStyle>
          <a:p>
            <a:pPr lvl="0"/>
            <a:r>
              <a:rPr lang="en-US"/>
              <a:t>Click to edit</a:t>
            </a:r>
          </a:p>
        </p:txBody>
      </p:sp>
    </p:spTree>
    <p:extLst>
      <p:ext uri="{BB962C8B-B14F-4D97-AF65-F5344CB8AC3E}">
        <p14:creationId xmlns:p14="http://schemas.microsoft.com/office/powerpoint/2010/main" val="29001381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E338A-F697-62BA-87CB-5EF3BC030B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EA7571A-B1B0-FF2F-B85B-99ADA0BCC6F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EA9E578A-696F-1C70-D3BB-41380598E2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F33FB72-4D04-6407-14E6-0D65CA41E49B}"/>
              </a:ext>
            </a:extLst>
          </p:cNvPr>
          <p:cNvSpPr>
            <a:spLocks noGrp="1"/>
          </p:cNvSpPr>
          <p:nvPr>
            <p:ph type="sldNum" sz="quarter" idx="12"/>
          </p:nvPr>
        </p:nvSpPr>
        <p:spPr>
          <a:xfrm>
            <a:off x="8610600" y="6356350"/>
            <a:ext cx="2743200" cy="365125"/>
          </a:xfrm>
          <a:prstGeom prst="rect">
            <a:avLst/>
          </a:prstGeom>
        </p:spPr>
        <p:txBody>
          <a:bodyPr/>
          <a:lstStyle/>
          <a:p>
            <a:fld id="{387F7DB0-B9C2-4BFC-8818-B6B1C4E76DC0}" type="slidenum">
              <a:rPr lang="en-US" smtClean="0"/>
              <a:t>‹#›</a:t>
            </a:fld>
            <a:endParaRPr lang="en-US"/>
          </a:p>
        </p:txBody>
      </p:sp>
    </p:spTree>
    <p:extLst>
      <p:ext uri="{BB962C8B-B14F-4D97-AF65-F5344CB8AC3E}">
        <p14:creationId xmlns:p14="http://schemas.microsoft.com/office/powerpoint/2010/main" val="39027825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A75B4-0A41-EC43-0F4F-D9FFCC9A5E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25CE16-D69D-622B-9C1C-552664DBE3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971F4C-F5FA-5CDA-C8F0-EB783410407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9B7409D-F4CE-59BC-1FDA-EEDF751982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66E69E-D439-C7D7-1EA6-7FAAA56F0694}"/>
              </a:ext>
            </a:extLst>
          </p:cNvPr>
          <p:cNvSpPr>
            <a:spLocks noGrp="1"/>
          </p:cNvSpPr>
          <p:nvPr>
            <p:ph type="sldNum" sz="quarter" idx="12"/>
          </p:nvPr>
        </p:nvSpPr>
        <p:spPr>
          <a:xfrm>
            <a:off x="8610600" y="6356350"/>
            <a:ext cx="2743200" cy="365125"/>
          </a:xfrm>
          <a:prstGeom prst="rect">
            <a:avLst/>
          </a:prstGeom>
        </p:spPr>
        <p:txBody>
          <a:bodyPr/>
          <a:lstStyle/>
          <a:p>
            <a:fld id="{387F7DB0-B9C2-4BFC-8818-B6B1C4E76DC0}" type="slidenum">
              <a:rPr lang="en-US" smtClean="0"/>
              <a:t>‹#›</a:t>
            </a:fld>
            <a:endParaRPr lang="en-US"/>
          </a:p>
        </p:txBody>
      </p:sp>
    </p:spTree>
    <p:extLst>
      <p:ext uri="{BB962C8B-B14F-4D97-AF65-F5344CB8AC3E}">
        <p14:creationId xmlns:p14="http://schemas.microsoft.com/office/powerpoint/2010/main" val="7168047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91AC6-BE2B-C8D9-D407-4F5F802152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E5809E-5A35-7E82-516B-257087E588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631B91-C18D-BE32-2B41-2519185916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01500C-A579-1FFD-FF66-AB0BDDEB2D2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79E8D1A-DC28-6C08-F7BC-8D4B6FB1D9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7A439D-B7E8-38BE-60B6-F91E878A31E6}"/>
              </a:ext>
            </a:extLst>
          </p:cNvPr>
          <p:cNvSpPr>
            <a:spLocks noGrp="1"/>
          </p:cNvSpPr>
          <p:nvPr>
            <p:ph type="sldNum" sz="quarter" idx="12"/>
          </p:nvPr>
        </p:nvSpPr>
        <p:spPr>
          <a:xfrm>
            <a:off x="8610600" y="6356350"/>
            <a:ext cx="2743200" cy="365125"/>
          </a:xfrm>
          <a:prstGeom prst="rect">
            <a:avLst/>
          </a:prstGeom>
        </p:spPr>
        <p:txBody>
          <a:bodyPr/>
          <a:lstStyle/>
          <a:p>
            <a:fld id="{387F7DB0-B9C2-4BFC-8818-B6B1C4E76DC0}" type="slidenum">
              <a:rPr lang="en-US" smtClean="0"/>
              <a:t>‹#›</a:t>
            </a:fld>
            <a:endParaRPr lang="en-US"/>
          </a:p>
        </p:txBody>
      </p:sp>
    </p:spTree>
    <p:extLst>
      <p:ext uri="{BB962C8B-B14F-4D97-AF65-F5344CB8AC3E}">
        <p14:creationId xmlns:p14="http://schemas.microsoft.com/office/powerpoint/2010/main" val="14887486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0"/>
            <a:ext cx="51816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151578" y="204769"/>
            <a:ext cx="4868097" cy="3143393"/>
          </a:xfrm>
        </p:spPr>
        <p:txBody>
          <a:bodyPr anchor="b">
            <a:normAutofit/>
          </a:bodyPr>
          <a:lstStyle>
            <a:lvl1pPr>
              <a:defRPr sz="4800" b="1">
                <a:solidFill>
                  <a:srgbClr val="FF9933"/>
                </a:solidFill>
              </a:defRPr>
            </a:lvl1pPr>
          </a:lstStyle>
          <a:p>
            <a:r>
              <a:rPr lang="en-US"/>
              <a:t>Click to edit Master title style</a:t>
            </a:r>
            <a:endParaRPr/>
          </a:p>
        </p:txBody>
      </p:sp>
      <p:sp>
        <p:nvSpPr>
          <p:cNvPr id="3" name="Text Placeholder 2"/>
          <p:cNvSpPr>
            <a:spLocks noGrp="1"/>
          </p:cNvSpPr>
          <p:nvPr>
            <p:ph type="body" idx="1"/>
          </p:nvPr>
        </p:nvSpPr>
        <p:spPr>
          <a:xfrm>
            <a:off x="151578" y="3744092"/>
            <a:ext cx="4868097" cy="449523"/>
          </a:xfrm>
        </p:spPr>
        <p:txBody>
          <a:bodyPr/>
          <a:lstStyle>
            <a:lvl1pPr marL="0" indent="0">
              <a:spcBef>
                <a:spcPts val="0"/>
              </a:spcBef>
              <a:buNone/>
              <a:defRPr sz="2400" b="1">
                <a:solidFill>
                  <a:schemeClr val="bg1"/>
                </a:solidFill>
              </a:defRPr>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Tree>
    <p:extLst>
      <p:ext uri="{BB962C8B-B14F-4D97-AF65-F5344CB8AC3E}">
        <p14:creationId xmlns:p14="http://schemas.microsoft.com/office/powerpoint/2010/main" val="241993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B3A37-F613-4ADB-A234-C69CAE3D32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4FE8CB-04AE-4145-BC3B-3965CB5F04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8477C8-6D7B-49AC-8A56-B0195F69E7C2}"/>
              </a:ext>
            </a:extLst>
          </p:cNvPr>
          <p:cNvSpPr>
            <a:spLocks noGrp="1"/>
          </p:cNvSpPr>
          <p:nvPr>
            <p:ph type="dt" sz="half" idx="10"/>
          </p:nvPr>
        </p:nvSpPr>
        <p:spPr/>
        <p:txBody>
          <a:bodyPr/>
          <a:lstStyle/>
          <a:p>
            <a:fld id="{DCE760A3-D523-4F21-95B9-A80B62ACFCE8}" type="datetimeFigureOut">
              <a:rPr lang="en-US" smtClean="0"/>
              <a:t>4/29/2026</a:t>
            </a:fld>
            <a:endParaRPr lang="en-US"/>
          </a:p>
        </p:txBody>
      </p:sp>
      <p:sp>
        <p:nvSpPr>
          <p:cNvPr id="5" name="Footer Placeholder 4">
            <a:extLst>
              <a:ext uri="{FF2B5EF4-FFF2-40B4-BE49-F238E27FC236}">
                <a16:creationId xmlns:a16="http://schemas.microsoft.com/office/drawing/2014/main" id="{E64EC2D4-36A1-4993-9DC9-9C8E189D7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FEA4E-470C-4442-8494-48C216A1BF22}"/>
              </a:ext>
            </a:extLst>
          </p:cNvPr>
          <p:cNvSpPr>
            <a:spLocks noGrp="1"/>
          </p:cNvSpPr>
          <p:nvPr>
            <p:ph type="sldNum" sz="quarter" idx="12"/>
          </p:nvPr>
        </p:nvSpPr>
        <p:spPr/>
        <p:txBody>
          <a:bodyPr/>
          <a:lstStyle/>
          <a:p>
            <a:fld id="{92FF15B0-518B-4B6E-BF24-0BF1E4DF3433}" type="slidenum">
              <a:rPr lang="en-US" smtClean="0"/>
              <a:t>‹#›</a:t>
            </a:fld>
            <a:endParaRPr lang="en-US"/>
          </a:p>
        </p:txBody>
      </p:sp>
    </p:spTree>
    <p:extLst>
      <p:ext uri="{BB962C8B-B14F-4D97-AF65-F5344CB8AC3E}">
        <p14:creationId xmlns:p14="http://schemas.microsoft.com/office/powerpoint/2010/main" val="512495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9E1D8-308B-B1A0-850F-EBC5931AF2FE}"/>
              </a:ext>
            </a:extLst>
          </p:cNvPr>
          <p:cNvSpPr>
            <a:spLocks noGrp="1"/>
          </p:cNvSpPr>
          <p:nvPr>
            <p:ph type="dt" sz="half" idx="10"/>
          </p:nvPr>
        </p:nvSpPr>
        <p:spPr/>
        <p:txBody>
          <a:bodyPr/>
          <a:lstStyle/>
          <a:p>
            <a:fld id="{CD8CC7E1-0DD5-4981-8173-19FF73BDAA11}" type="datetimeFigureOut">
              <a:rPr lang="en-US" smtClean="0"/>
              <a:t>4/29/2026</a:t>
            </a:fld>
            <a:endParaRPr lang="en-US"/>
          </a:p>
        </p:txBody>
      </p:sp>
      <p:sp>
        <p:nvSpPr>
          <p:cNvPr id="3" name="Footer Placeholder 2">
            <a:extLst>
              <a:ext uri="{FF2B5EF4-FFF2-40B4-BE49-F238E27FC236}">
                <a16:creationId xmlns:a16="http://schemas.microsoft.com/office/drawing/2014/main" id="{35AA742E-DCA8-BDAD-85E4-61402D7297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352783-DC98-FD92-C25D-EE86108A8AFE}"/>
              </a:ext>
            </a:extLst>
          </p:cNvPr>
          <p:cNvSpPr>
            <a:spLocks noGrp="1"/>
          </p:cNvSpPr>
          <p:nvPr>
            <p:ph type="sldNum" sz="quarter" idx="12"/>
          </p:nvPr>
        </p:nvSpPr>
        <p:spPr/>
        <p:txBody>
          <a:bodyPr/>
          <a:lstStyle/>
          <a:p>
            <a:fld id="{EBDF6F5F-741C-44F1-BA7C-5B0E72802041}" type="slidenum">
              <a:rPr lang="en-US" smtClean="0"/>
              <a:t>‹#›</a:t>
            </a:fld>
            <a:endParaRPr lang="en-US"/>
          </a:p>
        </p:txBody>
      </p:sp>
    </p:spTree>
    <p:extLst>
      <p:ext uri="{BB962C8B-B14F-4D97-AF65-F5344CB8AC3E}">
        <p14:creationId xmlns:p14="http://schemas.microsoft.com/office/powerpoint/2010/main" val="2953419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2A287-79B8-438E-B333-1613418520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F7F9EE-75B3-41F2-8560-1E18471CA4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BE513-2744-4DE2-8260-14D107F4173E}"/>
              </a:ext>
            </a:extLst>
          </p:cNvPr>
          <p:cNvSpPr>
            <a:spLocks noGrp="1"/>
          </p:cNvSpPr>
          <p:nvPr>
            <p:ph type="dt" sz="half" idx="10"/>
          </p:nvPr>
        </p:nvSpPr>
        <p:spPr/>
        <p:txBody>
          <a:bodyPr/>
          <a:lstStyle/>
          <a:p>
            <a:fld id="{DCE760A3-D523-4F21-95B9-A80B62ACFCE8}" type="datetimeFigureOut">
              <a:rPr lang="en-US" smtClean="0"/>
              <a:t>4/29/2026</a:t>
            </a:fld>
            <a:endParaRPr lang="en-US"/>
          </a:p>
        </p:txBody>
      </p:sp>
      <p:sp>
        <p:nvSpPr>
          <p:cNvPr id="5" name="Footer Placeholder 4">
            <a:extLst>
              <a:ext uri="{FF2B5EF4-FFF2-40B4-BE49-F238E27FC236}">
                <a16:creationId xmlns:a16="http://schemas.microsoft.com/office/drawing/2014/main" id="{826B1F6F-8789-429C-9093-BF52D5452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9752C-BD87-47FC-ABEE-5D90D8F8A350}"/>
              </a:ext>
            </a:extLst>
          </p:cNvPr>
          <p:cNvSpPr>
            <a:spLocks noGrp="1"/>
          </p:cNvSpPr>
          <p:nvPr>
            <p:ph type="sldNum" sz="quarter" idx="12"/>
          </p:nvPr>
        </p:nvSpPr>
        <p:spPr/>
        <p:txBody>
          <a:bodyPr/>
          <a:lstStyle/>
          <a:p>
            <a:fld id="{92FF15B0-518B-4B6E-BF24-0BF1E4DF3433}" type="slidenum">
              <a:rPr lang="en-US" smtClean="0"/>
              <a:t>‹#›</a:t>
            </a:fld>
            <a:endParaRPr lang="en-US"/>
          </a:p>
        </p:txBody>
      </p:sp>
    </p:spTree>
    <p:extLst>
      <p:ext uri="{BB962C8B-B14F-4D97-AF65-F5344CB8AC3E}">
        <p14:creationId xmlns:p14="http://schemas.microsoft.com/office/powerpoint/2010/main" val="30522511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F859-9073-4F08-BA06-A93282C09A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516502-05B2-4EEF-B441-1932A876FD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E94A68-F1EF-4E25-A055-3A41E448371C}"/>
              </a:ext>
            </a:extLst>
          </p:cNvPr>
          <p:cNvSpPr>
            <a:spLocks noGrp="1"/>
          </p:cNvSpPr>
          <p:nvPr>
            <p:ph type="dt" sz="half" idx="10"/>
          </p:nvPr>
        </p:nvSpPr>
        <p:spPr/>
        <p:txBody>
          <a:bodyPr/>
          <a:lstStyle/>
          <a:p>
            <a:fld id="{DCE760A3-D523-4F21-95B9-A80B62ACFCE8}" type="datetimeFigureOut">
              <a:rPr lang="en-US" smtClean="0"/>
              <a:t>4/29/2026</a:t>
            </a:fld>
            <a:endParaRPr lang="en-US"/>
          </a:p>
        </p:txBody>
      </p:sp>
      <p:sp>
        <p:nvSpPr>
          <p:cNvPr id="5" name="Footer Placeholder 4">
            <a:extLst>
              <a:ext uri="{FF2B5EF4-FFF2-40B4-BE49-F238E27FC236}">
                <a16:creationId xmlns:a16="http://schemas.microsoft.com/office/drawing/2014/main" id="{E41EE265-2358-4EDD-8C7C-EB3B382898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D2D37-D8D3-49AE-8E55-67057C43E01C}"/>
              </a:ext>
            </a:extLst>
          </p:cNvPr>
          <p:cNvSpPr>
            <a:spLocks noGrp="1"/>
          </p:cNvSpPr>
          <p:nvPr>
            <p:ph type="sldNum" sz="quarter" idx="12"/>
          </p:nvPr>
        </p:nvSpPr>
        <p:spPr/>
        <p:txBody>
          <a:bodyPr/>
          <a:lstStyle/>
          <a:p>
            <a:fld id="{92FF15B0-518B-4B6E-BF24-0BF1E4DF3433}" type="slidenum">
              <a:rPr lang="en-US" smtClean="0"/>
              <a:t>‹#›</a:t>
            </a:fld>
            <a:endParaRPr lang="en-US"/>
          </a:p>
        </p:txBody>
      </p:sp>
    </p:spTree>
    <p:extLst>
      <p:ext uri="{BB962C8B-B14F-4D97-AF65-F5344CB8AC3E}">
        <p14:creationId xmlns:p14="http://schemas.microsoft.com/office/powerpoint/2010/main" val="736167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4680-64BC-4DBD-BE74-E9D77F00FF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88F3E4-1385-45AC-8FF9-5562B295907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BCA6FA-9821-46F7-AB0C-446E03DEAF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36B3D2-D19B-487B-9A72-1CAF175995EC}"/>
              </a:ext>
            </a:extLst>
          </p:cNvPr>
          <p:cNvSpPr>
            <a:spLocks noGrp="1"/>
          </p:cNvSpPr>
          <p:nvPr>
            <p:ph type="dt" sz="half" idx="10"/>
          </p:nvPr>
        </p:nvSpPr>
        <p:spPr/>
        <p:txBody>
          <a:bodyPr/>
          <a:lstStyle/>
          <a:p>
            <a:fld id="{DCE760A3-D523-4F21-95B9-A80B62ACFCE8}" type="datetimeFigureOut">
              <a:rPr lang="en-US" smtClean="0"/>
              <a:t>4/29/2026</a:t>
            </a:fld>
            <a:endParaRPr lang="en-US"/>
          </a:p>
        </p:txBody>
      </p:sp>
      <p:sp>
        <p:nvSpPr>
          <p:cNvPr id="6" name="Footer Placeholder 5">
            <a:extLst>
              <a:ext uri="{FF2B5EF4-FFF2-40B4-BE49-F238E27FC236}">
                <a16:creationId xmlns:a16="http://schemas.microsoft.com/office/drawing/2014/main" id="{36888BDA-68C4-4A9D-B587-E9A6C10A1B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38A54C-F018-41BE-9C82-002DA783E124}"/>
              </a:ext>
            </a:extLst>
          </p:cNvPr>
          <p:cNvSpPr>
            <a:spLocks noGrp="1"/>
          </p:cNvSpPr>
          <p:nvPr>
            <p:ph type="sldNum" sz="quarter" idx="12"/>
          </p:nvPr>
        </p:nvSpPr>
        <p:spPr/>
        <p:txBody>
          <a:bodyPr/>
          <a:lstStyle/>
          <a:p>
            <a:fld id="{92FF15B0-518B-4B6E-BF24-0BF1E4DF3433}" type="slidenum">
              <a:rPr lang="en-US" smtClean="0"/>
              <a:t>‹#›</a:t>
            </a:fld>
            <a:endParaRPr lang="en-US"/>
          </a:p>
        </p:txBody>
      </p:sp>
    </p:spTree>
    <p:extLst>
      <p:ext uri="{BB962C8B-B14F-4D97-AF65-F5344CB8AC3E}">
        <p14:creationId xmlns:p14="http://schemas.microsoft.com/office/powerpoint/2010/main" val="40974822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FA634-4AF8-4F44-B9DA-0010F9EBD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4900C4-7624-496D-9E29-00FCC9CEFE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CAB488-9C77-44D8-A418-E3B0180ED0A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E12522-AF30-4A08-A4B5-E29C829047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DED97B-9190-4381-80E6-BD7F5451A5A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5461D-1AC7-4216-B2BE-6E0CD96EF401}"/>
              </a:ext>
            </a:extLst>
          </p:cNvPr>
          <p:cNvSpPr>
            <a:spLocks noGrp="1"/>
          </p:cNvSpPr>
          <p:nvPr>
            <p:ph type="dt" sz="half" idx="10"/>
          </p:nvPr>
        </p:nvSpPr>
        <p:spPr/>
        <p:txBody>
          <a:bodyPr/>
          <a:lstStyle/>
          <a:p>
            <a:fld id="{DCE760A3-D523-4F21-95B9-A80B62ACFCE8}" type="datetimeFigureOut">
              <a:rPr lang="en-US" smtClean="0"/>
              <a:t>4/29/2026</a:t>
            </a:fld>
            <a:endParaRPr lang="en-US"/>
          </a:p>
        </p:txBody>
      </p:sp>
      <p:sp>
        <p:nvSpPr>
          <p:cNvPr id="8" name="Footer Placeholder 7">
            <a:extLst>
              <a:ext uri="{FF2B5EF4-FFF2-40B4-BE49-F238E27FC236}">
                <a16:creationId xmlns:a16="http://schemas.microsoft.com/office/drawing/2014/main" id="{B59DADE7-3235-4C7A-AAC3-69EE0EBAEF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F2D636-E6AB-4B52-8634-35A9CC19D965}"/>
              </a:ext>
            </a:extLst>
          </p:cNvPr>
          <p:cNvSpPr>
            <a:spLocks noGrp="1"/>
          </p:cNvSpPr>
          <p:nvPr>
            <p:ph type="sldNum" sz="quarter" idx="12"/>
          </p:nvPr>
        </p:nvSpPr>
        <p:spPr/>
        <p:txBody>
          <a:bodyPr/>
          <a:lstStyle/>
          <a:p>
            <a:fld id="{92FF15B0-518B-4B6E-BF24-0BF1E4DF3433}" type="slidenum">
              <a:rPr lang="en-US" smtClean="0"/>
              <a:t>‹#›</a:t>
            </a:fld>
            <a:endParaRPr lang="en-US"/>
          </a:p>
        </p:txBody>
      </p:sp>
    </p:spTree>
    <p:extLst>
      <p:ext uri="{BB962C8B-B14F-4D97-AF65-F5344CB8AC3E}">
        <p14:creationId xmlns:p14="http://schemas.microsoft.com/office/powerpoint/2010/main" val="27023031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5BB64-C877-40D9-8305-72D8D659AA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85A3F0-E0A1-4647-BDE9-12B5177CA6B8}"/>
              </a:ext>
            </a:extLst>
          </p:cNvPr>
          <p:cNvSpPr>
            <a:spLocks noGrp="1"/>
          </p:cNvSpPr>
          <p:nvPr>
            <p:ph type="dt" sz="half" idx="10"/>
          </p:nvPr>
        </p:nvSpPr>
        <p:spPr/>
        <p:txBody>
          <a:bodyPr/>
          <a:lstStyle/>
          <a:p>
            <a:fld id="{DCE760A3-D523-4F21-95B9-A80B62ACFCE8}" type="datetimeFigureOut">
              <a:rPr lang="en-US" smtClean="0"/>
              <a:t>4/29/2026</a:t>
            </a:fld>
            <a:endParaRPr lang="en-US"/>
          </a:p>
        </p:txBody>
      </p:sp>
      <p:sp>
        <p:nvSpPr>
          <p:cNvPr id="4" name="Footer Placeholder 3">
            <a:extLst>
              <a:ext uri="{FF2B5EF4-FFF2-40B4-BE49-F238E27FC236}">
                <a16:creationId xmlns:a16="http://schemas.microsoft.com/office/drawing/2014/main" id="{F466E3AF-6D11-4BCC-8889-29A2A1D673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92DAC9-7D6D-4FB0-856B-20043EB8790A}"/>
              </a:ext>
            </a:extLst>
          </p:cNvPr>
          <p:cNvSpPr>
            <a:spLocks noGrp="1"/>
          </p:cNvSpPr>
          <p:nvPr>
            <p:ph type="sldNum" sz="quarter" idx="12"/>
          </p:nvPr>
        </p:nvSpPr>
        <p:spPr/>
        <p:txBody>
          <a:bodyPr/>
          <a:lstStyle/>
          <a:p>
            <a:fld id="{92FF15B0-518B-4B6E-BF24-0BF1E4DF3433}" type="slidenum">
              <a:rPr lang="en-US" smtClean="0"/>
              <a:t>‹#›</a:t>
            </a:fld>
            <a:endParaRPr lang="en-US"/>
          </a:p>
        </p:txBody>
      </p:sp>
    </p:spTree>
    <p:extLst>
      <p:ext uri="{BB962C8B-B14F-4D97-AF65-F5344CB8AC3E}">
        <p14:creationId xmlns:p14="http://schemas.microsoft.com/office/powerpoint/2010/main" val="23392933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BFC474-4108-4757-9DA9-8AE58BC9F149}"/>
              </a:ext>
            </a:extLst>
          </p:cNvPr>
          <p:cNvSpPr>
            <a:spLocks noGrp="1"/>
          </p:cNvSpPr>
          <p:nvPr>
            <p:ph type="dt" sz="half" idx="10"/>
          </p:nvPr>
        </p:nvSpPr>
        <p:spPr/>
        <p:txBody>
          <a:bodyPr/>
          <a:lstStyle/>
          <a:p>
            <a:fld id="{DCE760A3-D523-4F21-95B9-A80B62ACFCE8}" type="datetimeFigureOut">
              <a:rPr lang="en-US" smtClean="0"/>
              <a:t>4/29/2026</a:t>
            </a:fld>
            <a:endParaRPr lang="en-US"/>
          </a:p>
        </p:txBody>
      </p:sp>
      <p:sp>
        <p:nvSpPr>
          <p:cNvPr id="3" name="Footer Placeholder 2">
            <a:extLst>
              <a:ext uri="{FF2B5EF4-FFF2-40B4-BE49-F238E27FC236}">
                <a16:creationId xmlns:a16="http://schemas.microsoft.com/office/drawing/2014/main" id="{10BE79F6-098B-45BC-87F6-C9F03360DB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81EC85-FAC7-45F4-8F30-87D687CF1124}"/>
              </a:ext>
            </a:extLst>
          </p:cNvPr>
          <p:cNvSpPr>
            <a:spLocks noGrp="1"/>
          </p:cNvSpPr>
          <p:nvPr>
            <p:ph type="sldNum" sz="quarter" idx="12"/>
          </p:nvPr>
        </p:nvSpPr>
        <p:spPr/>
        <p:txBody>
          <a:bodyPr/>
          <a:lstStyle/>
          <a:p>
            <a:fld id="{92FF15B0-518B-4B6E-BF24-0BF1E4DF3433}" type="slidenum">
              <a:rPr lang="en-US" smtClean="0"/>
              <a:t>‹#›</a:t>
            </a:fld>
            <a:endParaRPr lang="en-US"/>
          </a:p>
        </p:txBody>
      </p:sp>
    </p:spTree>
    <p:extLst>
      <p:ext uri="{BB962C8B-B14F-4D97-AF65-F5344CB8AC3E}">
        <p14:creationId xmlns:p14="http://schemas.microsoft.com/office/powerpoint/2010/main" val="3426022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877C3-4D49-41FF-8BEF-508FB871AB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3B8D8E-5619-4589-B0F9-C61EBEBFE9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B2D47-184A-4EA8-9D78-09C55D099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E329F6-2C4D-49DD-8076-0DA41A58754B}"/>
              </a:ext>
            </a:extLst>
          </p:cNvPr>
          <p:cNvSpPr>
            <a:spLocks noGrp="1"/>
          </p:cNvSpPr>
          <p:nvPr>
            <p:ph type="dt" sz="half" idx="10"/>
          </p:nvPr>
        </p:nvSpPr>
        <p:spPr/>
        <p:txBody>
          <a:bodyPr/>
          <a:lstStyle/>
          <a:p>
            <a:fld id="{DCE760A3-D523-4F21-95B9-A80B62ACFCE8}" type="datetimeFigureOut">
              <a:rPr lang="en-US" smtClean="0"/>
              <a:t>4/29/2026</a:t>
            </a:fld>
            <a:endParaRPr lang="en-US"/>
          </a:p>
        </p:txBody>
      </p:sp>
      <p:sp>
        <p:nvSpPr>
          <p:cNvPr id="6" name="Footer Placeholder 5">
            <a:extLst>
              <a:ext uri="{FF2B5EF4-FFF2-40B4-BE49-F238E27FC236}">
                <a16:creationId xmlns:a16="http://schemas.microsoft.com/office/drawing/2014/main" id="{42AD3485-F13E-4735-A487-38DCFEF8E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15E97E-702D-415E-BB53-F681EADED843}"/>
              </a:ext>
            </a:extLst>
          </p:cNvPr>
          <p:cNvSpPr>
            <a:spLocks noGrp="1"/>
          </p:cNvSpPr>
          <p:nvPr>
            <p:ph type="sldNum" sz="quarter" idx="12"/>
          </p:nvPr>
        </p:nvSpPr>
        <p:spPr/>
        <p:txBody>
          <a:bodyPr/>
          <a:lstStyle/>
          <a:p>
            <a:fld id="{92FF15B0-518B-4B6E-BF24-0BF1E4DF3433}" type="slidenum">
              <a:rPr lang="en-US" smtClean="0"/>
              <a:t>‹#›</a:t>
            </a:fld>
            <a:endParaRPr lang="en-US"/>
          </a:p>
        </p:txBody>
      </p:sp>
    </p:spTree>
    <p:extLst>
      <p:ext uri="{BB962C8B-B14F-4D97-AF65-F5344CB8AC3E}">
        <p14:creationId xmlns:p14="http://schemas.microsoft.com/office/powerpoint/2010/main" val="2010212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D3DC7-486A-4858-8808-6301BEC05B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338DFF-4BBC-42D9-A25B-E975521521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DB74D4-6AFE-4DFB-8F77-D77D642EF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27F258-D359-48BD-87A9-5D5AB325DED5}"/>
              </a:ext>
            </a:extLst>
          </p:cNvPr>
          <p:cNvSpPr>
            <a:spLocks noGrp="1"/>
          </p:cNvSpPr>
          <p:nvPr>
            <p:ph type="dt" sz="half" idx="10"/>
          </p:nvPr>
        </p:nvSpPr>
        <p:spPr/>
        <p:txBody>
          <a:bodyPr/>
          <a:lstStyle/>
          <a:p>
            <a:fld id="{DCE760A3-D523-4F21-95B9-A80B62ACFCE8}" type="datetimeFigureOut">
              <a:rPr lang="en-US" smtClean="0"/>
              <a:t>4/29/2026</a:t>
            </a:fld>
            <a:endParaRPr lang="en-US"/>
          </a:p>
        </p:txBody>
      </p:sp>
      <p:sp>
        <p:nvSpPr>
          <p:cNvPr id="6" name="Footer Placeholder 5">
            <a:extLst>
              <a:ext uri="{FF2B5EF4-FFF2-40B4-BE49-F238E27FC236}">
                <a16:creationId xmlns:a16="http://schemas.microsoft.com/office/drawing/2014/main" id="{7D930A1C-3327-476D-9FFC-CCB9AFC81F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68A745-35ED-446B-898B-714244D49D41}"/>
              </a:ext>
            </a:extLst>
          </p:cNvPr>
          <p:cNvSpPr>
            <a:spLocks noGrp="1"/>
          </p:cNvSpPr>
          <p:nvPr>
            <p:ph type="sldNum" sz="quarter" idx="12"/>
          </p:nvPr>
        </p:nvSpPr>
        <p:spPr/>
        <p:txBody>
          <a:bodyPr/>
          <a:lstStyle/>
          <a:p>
            <a:fld id="{92FF15B0-518B-4B6E-BF24-0BF1E4DF3433}" type="slidenum">
              <a:rPr lang="en-US" smtClean="0"/>
              <a:t>‹#›</a:t>
            </a:fld>
            <a:endParaRPr lang="en-US"/>
          </a:p>
        </p:txBody>
      </p:sp>
    </p:spTree>
    <p:extLst>
      <p:ext uri="{BB962C8B-B14F-4D97-AF65-F5344CB8AC3E}">
        <p14:creationId xmlns:p14="http://schemas.microsoft.com/office/powerpoint/2010/main" val="1171223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57C10-214D-47AD-B960-5EB6A593B9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773F07-8FB7-40BA-B89C-2BB801C4F7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7DE5B-DE43-4F94-A6B2-DF919A584884}"/>
              </a:ext>
            </a:extLst>
          </p:cNvPr>
          <p:cNvSpPr>
            <a:spLocks noGrp="1"/>
          </p:cNvSpPr>
          <p:nvPr>
            <p:ph type="dt" sz="half" idx="10"/>
          </p:nvPr>
        </p:nvSpPr>
        <p:spPr/>
        <p:txBody>
          <a:bodyPr/>
          <a:lstStyle/>
          <a:p>
            <a:fld id="{DCE760A3-D523-4F21-95B9-A80B62ACFCE8}" type="datetimeFigureOut">
              <a:rPr lang="en-US" smtClean="0"/>
              <a:t>4/29/2026</a:t>
            </a:fld>
            <a:endParaRPr lang="en-US"/>
          </a:p>
        </p:txBody>
      </p:sp>
      <p:sp>
        <p:nvSpPr>
          <p:cNvPr id="5" name="Footer Placeholder 4">
            <a:extLst>
              <a:ext uri="{FF2B5EF4-FFF2-40B4-BE49-F238E27FC236}">
                <a16:creationId xmlns:a16="http://schemas.microsoft.com/office/drawing/2014/main" id="{CA6A4F26-9F91-48D4-B07A-991BE93A7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CB549-7C20-411E-A34D-A1041D3C7AC0}"/>
              </a:ext>
            </a:extLst>
          </p:cNvPr>
          <p:cNvSpPr>
            <a:spLocks noGrp="1"/>
          </p:cNvSpPr>
          <p:nvPr>
            <p:ph type="sldNum" sz="quarter" idx="12"/>
          </p:nvPr>
        </p:nvSpPr>
        <p:spPr/>
        <p:txBody>
          <a:bodyPr/>
          <a:lstStyle/>
          <a:p>
            <a:fld id="{92FF15B0-518B-4B6E-BF24-0BF1E4DF3433}" type="slidenum">
              <a:rPr lang="en-US" smtClean="0"/>
              <a:t>‹#›</a:t>
            </a:fld>
            <a:endParaRPr lang="en-US"/>
          </a:p>
        </p:txBody>
      </p:sp>
    </p:spTree>
    <p:extLst>
      <p:ext uri="{BB962C8B-B14F-4D97-AF65-F5344CB8AC3E}">
        <p14:creationId xmlns:p14="http://schemas.microsoft.com/office/powerpoint/2010/main" val="31876020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5B07B9-A13C-4403-9DC7-8BDA20F1F4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9B21A1-C3F6-40CA-BE26-FE7CC969627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79F8E-7995-444E-A26E-5A3075AE38BD}"/>
              </a:ext>
            </a:extLst>
          </p:cNvPr>
          <p:cNvSpPr>
            <a:spLocks noGrp="1"/>
          </p:cNvSpPr>
          <p:nvPr>
            <p:ph type="dt" sz="half" idx="10"/>
          </p:nvPr>
        </p:nvSpPr>
        <p:spPr/>
        <p:txBody>
          <a:bodyPr/>
          <a:lstStyle/>
          <a:p>
            <a:fld id="{DCE760A3-D523-4F21-95B9-A80B62ACFCE8}" type="datetimeFigureOut">
              <a:rPr lang="en-US" smtClean="0"/>
              <a:t>4/29/2026</a:t>
            </a:fld>
            <a:endParaRPr lang="en-US"/>
          </a:p>
        </p:txBody>
      </p:sp>
      <p:sp>
        <p:nvSpPr>
          <p:cNvPr id="5" name="Footer Placeholder 4">
            <a:extLst>
              <a:ext uri="{FF2B5EF4-FFF2-40B4-BE49-F238E27FC236}">
                <a16:creationId xmlns:a16="http://schemas.microsoft.com/office/drawing/2014/main" id="{7A06D9E8-3129-4D86-8565-DA90C2B6A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85889-EC30-4D52-AB85-95B36A1C0D72}"/>
              </a:ext>
            </a:extLst>
          </p:cNvPr>
          <p:cNvSpPr>
            <a:spLocks noGrp="1"/>
          </p:cNvSpPr>
          <p:nvPr>
            <p:ph type="sldNum" sz="quarter" idx="12"/>
          </p:nvPr>
        </p:nvSpPr>
        <p:spPr/>
        <p:txBody>
          <a:bodyPr/>
          <a:lstStyle/>
          <a:p>
            <a:fld id="{92FF15B0-518B-4B6E-BF24-0BF1E4DF3433}" type="slidenum">
              <a:rPr lang="en-US" smtClean="0"/>
              <a:t>‹#›</a:t>
            </a:fld>
            <a:endParaRPr lang="en-US"/>
          </a:p>
        </p:txBody>
      </p:sp>
    </p:spTree>
    <p:extLst>
      <p:ext uri="{BB962C8B-B14F-4D97-AF65-F5344CB8AC3E}">
        <p14:creationId xmlns:p14="http://schemas.microsoft.com/office/powerpoint/2010/main" val="1525611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D20D-1DBB-65DF-5791-CD01DB0EF1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EAE036-4B73-52CD-DBEB-FF2BEA8AB3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2B0485-4267-E01F-43AE-DF965713D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8782D-E2AD-5AAF-5946-2D9706AADB0C}"/>
              </a:ext>
            </a:extLst>
          </p:cNvPr>
          <p:cNvSpPr>
            <a:spLocks noGrp="1"/>
          </p:cNvSpPr>
          <p:nvPr>
            <p:ph type="dt" sz="half" idx="10"/>
          </p:nvPr>
        </p:nvSpPr>
        <p:spPr/>
        <p:txBody>
          <a:bodyPr/>
          <a:lstStyle/>
          <a:p>
            <a:fld id="{CD8CC7E1-0DD5-4981-8173-19FF73BDAA11}" type="datetimeFigureOut">
              <a:rPr lang="en-US" smtClean="0"/>
              <a:t>4/29/2026</a:t>
            </a:fld>
            <a:endParaRPr lang="en-US"/>
          </a:p>
        </p:txBody>
      </p:sp>
      <p:sp>
        <p:nvSpPr>
          <p:cNvPr id="6" name="Footer Placeholder 5">
            <a:extLst>
              <a:ext uri="{FF2B5EF4-FFF2-40B4-BE49-F238E27FC236}">
                <a16:creationId xmlns:a16="http://schemas.microsoft.com/office/drawing/2014/main" id="{1A1A91D0-B24E-37A2-85E1-F118CAEAF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64534F-0627-7E88-26FB-CCFCA897291A}"/>
              </a:ext>
            </a:extLst>
          </p:cNvPr>
          <p:cNvSpPr>
            <a:spLocks noGrp="1"/>
          </p:cNvSpPr>
          <p:nvPr>
            <p:ph type="sldNum" sz="quarter" idx="12"/>
          </p:nvPr>
        </p:nvSpPr>
        <p:spPr/>
        <p:txBody>
          <a:bodyPr/>
          <a:lstStyle/>
          <a:p>
            <a:fld id="{EBDF6F5F-741C-44F1-BA7C-5B0E72802041}" type="slidenum">
              <a:rPr lang="en-US" smtClean="0"/>
              <a:t>‹#›</a:t>
            </a:fld>
            <a:endParaRPr lang="en-US"/>
          </a:p>
        </p:txBody>
      </p:sp>
    </p:spTree>
    <p:extLst>
      <p:ext uri="{BB962C8B-B14F-4D97-AF65-F5344CB8AC3E}">
        <p14:creationId xmlns:p14="http://schemas.microsoft.com/office/powerpoint/2010/main" val="3811430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A4C4B-D6C3-F1D2-4201-84C83C1A70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0972C9-8AC0-537F-E215-CE0D2CB0C3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BA581F-30CA-444B-3A28-B33DE3CA3C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686E0F-C24D-D8C4-EA90-C8281DBEDEA4}"/>
              </a:ext>
            </a:extLst>
          </p:cNvPr>
          <p:cNvSpPr>
            <a:spLocks noGrp="1"/>
          </p:cNvSpPr>
          <p:nvPr>
            <p:ph type="dt" sz="half" idx="10"/>
          </p:nvPr>
        </p:nvSpPr>
        <p:spPr/>
        <p:txBody>
          <a:bodyPr/>
          <a:lstStyle/>
          <a:p>
            <a:fld id="{CD8CC7E1-0DD5-4981-8173-19FF73BDAA11}" type="datetimeFigureOut">
              <a:rPr lang="en-US" smtClean="0"/>
              <a:t>4/29/2026</a:t>
            </a:fld>
            <a:endParaRPr lang="en-US"/>
          </a:p>
        </p:txBody>
      </p:sp>
      <p:sp>
        <p:nvSpPr>
          <p:cNvPr id="6" name="Footer Placeholder 5">
            <a:extLst>
              <a:ext uri="{FF2B5EF4-FFF2-40B4-BE49-F238E27FC236}">
                <a16:creationId xmlns:a16="http://schemas.microsoft.com/office/drawing/2014/main" id="{6B68B3BD-DF2E-CA79-26FD-7C590E644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CEA71F-D84B-063E-0331-E5BEB4771609}"/>
              </a:ext>
            </a:extLst>
          </p:cNvPr>
          <p:cNvSpPr>
            <a:spLocks noGrp="1"/>
          </p:cNvSpPr>
          <p:nvPr>
            <p:ph type="sldNum" sz="quarter" idx="12"/>
          </p:nvPr>
        </p:nvSpPr>
        <p:spPr/>
        <p:txBody>
          <a:bodyPr/>
          <a:lstStyle/>
          <a:p>
            <a:fld id="{EBDF6F5F-741C-44F1-BA7C-5B0E72802041}" type="slidenum">
              <a:rPr lang="en-US" smtClean="0"/>
              <a:t>‹#›</a:t>
            </a:fld>
            <a:endParaRPr lang="en-US"/>
          </a:p>
        </p:txBody>
      </p:sp>
    </p:spTree>
    <p:extLst>
      <p:ext uri="{BB962C8B-B14F-4D97-AF65-F5344CB8AC3E}">
        <p14:creationId xmlns:p14="http://schemas.microsoft.com/office/powerpoint/2010/main" val="676140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82AF5-9CAB-0AD5-6B09-2A47DD5C6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378894-CFCE-DA1D-EAB5-CEC540DC25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5C163-CDF2-B1C0-8755-CB5BDF38E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8CC7E1-0DD5-4981-8173-19FF73BDAA11}" type="datetimeFigureOut">
              <a:rPr lang="en-US" smtClean="0"/>
              <a:t>4/29/2026</a:t>
            </a:fld>
            <a:endParaRPr lang="en-US"/>
          </a:p>
        </p:txBody>
      </p:sp>
      <p:sp>
        <p:nvSpPr>
          <p:cNvPr id="5" name="Footer Placeholder 4">
            <a:extLst>
              <a:ext uri="{FF2B5EF4-FFF2-40B4-BE49-F238E27FC236}">
                <a16:creationId xmlns:a16="http://schemas.microsoft.com/office/drawing/2014/main" id="{82D8CCB0-A7BA-8A0F-BF64-B9D9FB81B9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EA7B0A-80F7-3028-2DD6-98D533FD21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BDF6F5F-741C-44F1-BA7C-5B0E72802041}" type="slidenum">
              <a:rPr lang="en-US" smtClean="0"/>
              <a:t>‹#›</a:t>
            </a:fld>
            <a:endParaRPr lang="en-US"/>
          </a:p>
        </p:txBody>
      </p:sp>
    </p:spTree>
    <p:extLst>
      <p:ext uri="{BB962C8B-B14F-4D97-AF65-F5344CB8AC3E}">
        <p14:creationId xmlns:p14="http://schemas.microsoft.com/office/powerpoint/2010/main" val="4081728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extBox 10"/>
          <p:cNvSpPr txBox="1"/>
          <p:nvPr/>
        </p:nvSpPr>
        <p:spPr>
          <a:xfrm>
            <a:off x="10566178" y="6619859"/>
            <a:ext cx="1077608" cy="123111"/>
          </a:xfrm>
          <a:prstGeom prst="rect">
            <a:avLst/>
          </a:prstGeom>
          <a:noFill/>
        </p:spPr>
        <p:txBody>
          <a:bodyPr wrap="square" lIns="0" tIns="0" rIns="0" bIns="0" rtlCol="0">
            <a:noAutofit/>
          </a:bodyPr>
          <a:lstStyle/>
          <a:p>
            <a:pPr algn="r"/>
            <a:fld id="{9A822660-8374-4340-934D-8C9E1AF0D0EE}" type="slidenum">
              <a:rPr lang="en-US" sz="833" smtClean="0">
                <a:solidFill>
                  <a:prstClr val="black"/>
                </a:solidFill>
                <a:latin typeface="Arial" panose="020B0604020202020204" pitchFamily="34" charset="0"/>
              </a:rPr>
              <a:pPr algn="r"/>
              <a:t>‹#›</a:t>
            </a:fld>
            <a:endParaRPr lang="en-US" sz="833" dirty="0">
              <a:solidFill>
                <a:prstClr val="black"/>
              </a:solidFill>
              <a:latin typeface="Arial" panose="020B0604020202020204" pitchFamily="34" charset="0"/>
            </a:endParaRPr>
          </a:p>
        </p:txBody>
      </p:sp>
      <p:sp>
        <p:nvSpPr>
          <p:cNvPr id="2" name="Title Placeholder 1"/>
          <p:cNvSpPr>
            <a:spLocks noGrp="1"/>
          </p:cNvSpPr>
          <p:nvPr>
            <p:ph type="title"/>
          </p:nvPr>
        </p:nvSpPr>
        <p:spPr>
          <a:xfrm>
            <a:off x="548640" y="240270"/>
            <a:ext cx="11094171" cy="858108"/>
          </a:xfrm>
          <a:prstGeom prst="rect">
            <a:avLst/>
          </a:prstGeom>
        </p:spPr>
        <p:txBody>
          <a:bodyPr vert="horz" lIns="0" tIns="54873" rIns="0" bIns="54873"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48640" y="1332469"/>
            <a:ext cx="11094171" cy="491455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2164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sldNum="0" hdr="0" ftr="0" dt="0"/>
  <p:txStyles>
    <p:titleStyle>
      <a:lvl1pPr algn="ctr" defTabSz="457258" rtl="0" eaLnBrk="1" latinLnBrk="0" hangingPunct="1">
        <a:spcBef>
          <a:spcPct val="0"/>
        </a:spcBef>
        <a:buNone/>
        <a:defRPr sz="3200" b="1" kern="1200">
          <a:solidFill>
            <a:schemeClr val="tx1">
              <a:lumMod val="50000"/>
            </a:schemeClr>
          </a:solidFill>
          <a:latin typeface="Arial" panose="020B0604020202020204" pitchFamily="34" charset="0"/>
          <a:ea typeface="+mj-ea"/>
          <a:cs typeface="Arial" panose="020B0604020202020204" pitchFamily="34" charset="0"/>
        </a:defRPr>
      </a:lvl1pPr>
    </p:titleStyle>
    <p:bodyStyle>
      <a:lvl1pPr marL="171471" indent="-171471" algn="l" defTabSz="457258" rtl="0" eaLnBrk="1" latinLnBrk="0" hangingPunct="1">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342944" indent="-171471" algn="l" defTabSz="457258" rtl="0" eaLnBrk="1" latinLnBrk="0" hangingPunct="1">
        <a:spcBef>
          <a:spcPts val="500"/>
        </a:spcBef>
        <a:buFont typeface="Arial"/>
        <a:buChar char="–"/>
        <a:defRPr sz="1600" kern="1200">
          <a:solidFill>
            <a:schemeClr val="tx1"/>
          </a:solidFill>
          <a:latin typeface="Arial" panose="020B0604020202020204" pitchFamily="34" charset="0"/>
          <a:ea typeface="+mn-ea"/>
          <a:cs typeface="Arial" panose="020B0604020202020204" pitchFamily="34" charset="0"/>
        </a:defRPr>
      </a:lvl2pPr>
      <a:lvl3pPr marL="514415" indent="-171471" algn="l" defTabSz="457258" rtl="0" eaLnBrk="1" latinLnBrk="0" hangingPunct="1">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685887" indent="-171471" algn="l" defTabSz="457258" rtl="0" eaLnBrk="1" latinLnBrk="0" hangingPunct="1">
        <a:spcBef>
          <a:spcPts val="500"/>
        </a:spcBef>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858946" indent="-173060" algn="l" defTabSz="457258" rtl="0" eaLnBrk="1" latinLnBrk="0" hangingPunct="1">
        <a:spcBef>
          <a:spcPts val="500"/>
        </a:spcBef>
        <a:buFont typeface="Wingdings" panose="05000000000000000000" pitchFamily="2" charset="2"/>
        <a:buChar char="Ø"/>
        <a:defRPr sz="1600" kern="1200">
          <a:solidFill>
            <a:schemeClr val="tx1"/>
          </a:solidFill>
          <a:latin typeface="Arial" panose="020B0604020202020204" pitchFamily="34" charset="0"/>
          <a:ea typeface="+mn-ea"/>
          <a:cs typeface="Arial" panose="020B0604020202020204" pitchFamily="34" charset="0"/>
        </a:defRPr>
      </a:lvl5pPr>
      <a:lvl6pPr marL="2514919" indent="-228629" algn="l" defTabSz="457258" rtl="0" eaLnBrk="1" latinLnBrk="0" hangingPunct="1">
        <a:spcBef>
          <a:spcPct val="20000"/>
        </a:spcBef>
        <a:buFont typeface="Arial"/>
        <a:buChar char="•"/>
        <a:defRPr sz="2000" kern="1200">
          <a:solidFill>
            <a:schemeClr val="tx1"/>
          </a:solidFill>
          <a:latin typeface="+mn-lt"/>
          <a:ea typeface="+mn-ea"/>
          <a:cs typeface="+mn-cs"/>
        </a:defRPr>
      </a:lvl6pPr>
      <a:lvl7pPr marL="2972176" indent="-228629" algn="l" defTabSz="457258" rtl="0" eaLnBrk="1" latinLnBrk="0" hangingPunct="1">
        <a:spcBef>
          <a:spcPct val="20000"/>
        </a:spcBef>
        <a:buFont typeface="Arial"/>
        <a:buChar char="•"/>
        <a:defRPr sz="2000" kern="1200">
          <a:solidFill>
            <a:schemeClr val="tx1"/>
          </a:solidFill>
          <a:latin typeface="+mn-lt"/>
          <a:ea typeface="+mn-ea"/>
          <a:cs typeface="+mn-cs"/>
        </a:defRPr>
      </a:lvl7pPr>
      <a:lvl8pPr marL="3429434" indent="-228629" algn="l" defTabSz="457258" rtl="0" eaLnBrk="1" latinLnBrk="0" hangingPunct="1">
        <a:spcBef>
          <a:spcPct val="20000"/>
        </a:spcBef>
        <a:buFont typeface="Arial"/>
        <a:buChar char="•"/>
        <a:defRPr sz="2000" kern="1200">
          <a:solidFill>
            <a:schemeClr val="tx1"/>
          </a:solidFill>
          <a:latin typeface="+mn-lt"/>
          <a:ea typeface="+mn-ea"/>
          <a:cs typeface="+mn-cs"/>
        </a:defRPr>
      </a:lvl8pPr>
      <a:lvl9pPr marL="3886692" indent="-228629" algn="l" defTabSz="45725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8" rtl="0" eaLnBrk="1" latinLnBrk="0" hangingPunct="1">
        <a:defRPr sz="1833" kern="1200">
          <a:solidFill>
            <a:schemeClr val="tx1"/>
          </a:solidFill>
          <a:latin typeface="+mn-lt"/>
          <a:ea typeface="+mn-ea"/>
          <a:cs typeface="+mn-cs"/>
        </a:defRPr>
      </a:lvl1pPr>
      <a:lvl2pPr marL="457258" algn="l" defTabSz="457258" rtl="0" eaLnBrk="1" latinLnBrk="0" hangingPunct="1">
        <a:defRPr sz="1833" kern="1200">
          <a:solidFill>
            <a:schemeClr val="tx1"/>
          </a:solidFill>
          <a:latin typeface="+mn-lt"/>
          <a:ea typeface="+mn-ea"/>
          <a:cs typeface="+mn-cs"/>
        </a:defRPr>
      </a:lvl2pPr>
      <a:lvl3pPr marL="914516" algn="l" defTabSz="457258" rtl="0" eaLnBrk="1" latinLnBrk="0" hangingPunct="1">
        <a:defRPr sz="1833" kern="1200">
          <a:solidFill>
            <a:schemeClr val="tx1"/>
          </a:solidFill>
          <a:latin typeface="+mn-lt"/>
          <a:ea typeface="+mn-ea"/>
          <a:cs typeface="+mn-cs"/>
        </a:defRPr>
      </a:lvl3pPr>
      <a:lvl4pPr marL="1371773" algn="l" defTabSz="457258" rtl="0" eaLnBrk="1" latinLnBrk="0" hangingPunct="1">
        <a:defRPr sz="1833" kern="1200">
          <a:solidFill>
            <a:schemeClr val="tx1"/>
          </a:solidFill>
          <a:latin typeface="+mn-lt"/>
          <a:ea typeface="+mn-ea"/>
          <a:cs typeface="+mn-cs"/>
        </a:defRPr>
      </a:lvl4pPr>
      <a:lvl5pPr marL="1829032" algn="l" defTabSz="457258" rtl="0" eaLnBrk="1" latinLnBrk="0" hangingPunct="1">
        <a:defRPr sz="1833" kern="1200">
          <a:solidFill>
            <a:schemeClr val="tx1"/>
          </a:solidFill>
          <a:latin typeface="+mn-lt"/>
          <a:ea typeface="+mn-ea"/>
          <a:cs typeface="+mn-cs"/>
        </a:defRPr>
      </a:lvl5pPr>
      <a:lvl6pPr marL="2286289" algn="l" defTabSz="457258" rtl="0" eaLnBrk="1" latinLnBrk="0" hangingPunct="1">
        <a:defRPr sz="1833" kern="1200">
          <a:solidFill>
            <a:schemeClr val="tx1"/>
          </a:solidFill>
          <a:latin typeface="+mn-lt"/>
          <a:ea typeface="+mn-ea"/>
          <a:cs typeface="+mn-cs"/>
        </a:defRPr>
      </a:lvl6pPr>
      <a:lvl7pPr marL="2743548" algn="l" defTabSz="457258" rtl="0" eaLnBrk="1" latinLnBrk="0" hangingPunct="1">
        <a:defRPr sz="1833" kern="1200">
          <a:solidFill>
            <a:schemeClr val="tx1"/>
          </a:solidFill>
          <a:latin typeface="+mn-lt"/>
          <a:ea typeface="+mn-ea"/>
          <a:cs typeface="+mn-cs"/>
        </a:defRPr>
      </a:lvl7pPr>
      <a:lvl8pPr marL="3200805" algn="l" defTabSz="457258" rtl="0" eaLnBrk="1" latinLnBrk="0" hangingPunct="1">
        <a:defRPr sz="1833" kern="1200">
          <a:solidFill>
            <a:schemeClr val="tx1"/>
          </a:solidFill>
          <a:latin typeface="+mn-lt"/>
          <a:ea typeface="+mn-ea"/>
          <a:cs typeface="+mn-cs"/>
        </a:defRPr>
      </a:lvl8pPr>
      <a:lvl9pPr marL="3658064" algn="l" defTabSz="457258" rtl="0" eaLnBrk="1" latinLnBrk="0" hangingPunct="1">
        <a:defRPr sz="18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9A346E-8A3E-B47C-5B6D-E84E44843682}"/>
              </a:ext>
            </a:extLst>
          </p:cNvPr>
          <p:cNvSpPr>
            <a:spLocks noGrp="1"/>
          </p:cNvSpPr>
          <p:nvPr>
            <p:ph type="title"/>
          </p:nvPr>
        </p:nvSpPr>
        <p:spPr>
          <a:xfrm>
            <a:off x="0" y="228600"/>
            <a:ext cx="12192000" cy="1096963"/>
          </a:xfrm>
          <a:prstGeom prst="rect">
            <a:avLst/>
          </a:prstGeom>
        </p:spPr>
        <p:txBody>
          <a:bodyPr vert="horz" lIns="182880" tIns="45720" rIns="18288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728231F-8197-2451-9AF5-0C4531FC10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03E21D7-0634-DECF-F988-BF16A8EAAC8B}"/>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4623C622-9030-4BF6-8EE6-4B1BAC01483F}" type="slidenum">
              <a:rPr lang="en-US" smtClean="0"/>
              <a:pPr/>
              <a:t>‹#›</a:t>
            </a:fld>
            <a:endParaRPr lang="en-US" dirty="0"/>
          </a:p>
        </p:txBody>
      </p:sp>
    </p:spTree>
    <p:extLst>
      <p:ext uri="{BB962C8B-B14F-4D97-AF65-F5344CB8AC3E}">
        <p14:creationId xmlns:p14="http://schemas.microsoft.com/office/powerpoint/2010/main" val="10728013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ptos" panose="020B00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ptos" panose="020B0004020202020204" pitchFamily="34" charset="0"/>
        <a:buChar char="–"/>
        <a:defRPr sz="1800" kern="1200">
          <a:solidFill>
            <a:schemeClr val="tx1"/>
          </a:solidFill>
          <a:latin typeface="+mn-lt"/>
          <a:ea typeface="+mn-ea"/>
          <a:cs typeface="+mn-cs"/>
        </a:defRPr>
      </a:lvl4pPr>
      <a:lvl5pPr marL="1943100" indent="-114300" algn="l" defTabSz="914400" rtl="0" eaLnBrk="1" latinLnBrk="0" hangingPunct="1">
        <a:lnSpc>
          <a:spcPct val="90000"/>
        </a:lnSpc>
        <a:spcBef>
          <a:spcPts val="500"/>
        </a:spcBef>
        <a:buFont typeface="Aptos" panose="020B00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F3F5D-CAB6-793C-98C9-EE6078CB2E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0E1B7-97A4-B86E-7DE7-AFCD94123D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956412-D459-484C-954D-EE72530976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94CCD3-FB6C-6242-A77D-93E353C57183}" type="datetimeFigureOut">
              <a:rPr lang="en-US" smtClean="0"/>
              <a:t>4/29/2026</a:t>
            </a:fld>
            <a:endParaRPr lang="en-US"/>
          </a:p>
        </p:txBody>
      </p:sp>
      <p:sp>
        <p:nvSpPr>
          <p:cNvPr id="5" name="Footer Placeholder 4">
            <a:extLst>
              <a:ext uri="{FF2B5EF4-FFF2-40B4-BE49-F238E27FC236}">
                <a16:creationId xmlns:a16="http://schemas.microsoft.com/office/drawing/2014/main" id="{4DBF8DBC-77A3-4380-265E-3635ADB07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8D3475-A449-5838-E8B1-BCE3D95041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C83143-19A3-D84F-BA65-0CD59081F101}" type="slidenum">
              <a:rPr lang="en-US" smtClean="0"/>
              <a:t>‹#›</a:t>
            </a:fld>
            <a:endParaRPr lang="en-US"/>
          </a:p>
        </p:txBody>
      </p:sp>
    </p:spTree>
    <p:extLst>
      <p:ext uri="{BB962C8B-B14F-4D97-AF65-F5344CB8AC3E}">
        <p14:creationId xmlns:p14="http://schemas.microsoft.com/office/powerpoint/2010/main" val="13170143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095FC4-E72F-ED90-90A7-F6DFC55429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AC0ECE-F72A-4749-FD75-71B0121E451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329EE-316F-08FD-2F18-42E5990AA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Book" panose="020B0503020102020204" pitchFamily="34" charset="0"/>
              </a:defRPr>
            </a:lvl1pPr>
          </a:lstStyle>
          <a:p>
            <a:endParaRPr lang="en-US"/>
          </a:p>
        </p:txBody>
      </p:sp>
      <p:sp>
        <p:nvSpPr>
          <p:cNvPr id="5" name="Footer Placeholder 4">
            <a:extLst>
              <a:ext uri="{FF2B5EF4-FFF2-40B4-BE49-F238E27FC236}">
                <a16:creationId xmlns:a16="http://schemas.microsoft.com/office/drawing/2014/main" id="{5D54E3DA-518B-0BDB-F979-DE9E8E547D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Book" panose="020B0503020102020204" pitchFamily="34" charset="0"/>
              </a:defRPr>
            </a:lvl1pPr>
          </a:lstStyle>
          <a:p>
            <a:endParaRPr lang="en-US"/>
          </a:p>
        </p:txBody>
      </p:sp>
      <p:sp>
        <p:nvSpPr>
          <p:cNvPr id="6" name="Slide Number Placeholder 5">
            <a:extLst>
              <a:ext uri="{FF2B5EF4-FFF2-40B4-BE49-F238E27FC236}">
                <a16:creationId xmlns:a16="http://schemas.microsoft.com/office/drawing/2014/main" id="{E4D3227C-89EC-AC63-9DC1-B97BF9969F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Franklin Gothic Book" panose="020B0503020102020204" pitchFamily="34" charset="0"/>
              </a:defRPr>
            </a:lvl1pPr>
          </a:lstStyle>
          <a:p>
            <a:fld id="{387F7DB0-B9C2-4BFC-8818-B6B1C4E76DC0}" type="slidenum">
              <a:rPr lang="en-US" smtClean="0"/>
              <a:pPr/>
              <a:t>‹#›</a:t>
            </a:fld>
            <a:endParaRPr lang="en-US"/>
          </a:p>
        </p:txBody>
      </p:sp>
    </p:spTree>
    <p:extLst>
      <p:ext uri="{BB962C8B-B14F-4D97-AF65-F5344CB8AC3E}">
        <p14:creationId xmlns:p14="http://schemas.microsoft.com/office/powerpoint/2010/main" val="33939956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Franklin Gothic Book" panose="020B05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6A6043-7A1C-4306-B3E4-8C7F9AB06E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F8152F-E1DA-408C-B138-A6A039F90C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297F7C-5A7E-4420-8CA3-FD1E9939D8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E760A3-D523-4F21-95B9-A80B62ACFCE8}" type="datetimeFigureOut">
              <a:rPr lang="en-US" smtClean="0"/>
              <a:t>4/29/2026</a:t>
            </a:fld>
            <a:endParaRPr lang="en-US"/>
          </a:p>
        </p:txBody>
      </p:sp>
      <p:sp>
        <p:nvSpPr>
          <p:cNvPr id="5" name="Footer Placeholder 4">
            <a:extLst>
              <a:ext uri="{FF2B5EF4-FFF2-40B4-BE49-F238E27FC236}">
                <a16:creationId xmlns:a16="http://schemas.microsoft.com/office/drawing/2014/main" id="{07523BDC-467D-4DFE-98F4-83D3DE13AA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F37FBE-2510-4507-B644-AE754EAF3B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F15B0-518B-4B6E-BF24-0BF1E4DF3433}" type="slidenum">
              <a:rPr lang="en-US" smtClean="0"/>
              <a:t>‹#›</a:t>
            </a:fld>
            <a:endParaRPr lang="en-US"/>
          </a:p>
        </p:txBody>
      </p:sp>
    </p:spTree>
    <p:extLst>
      <p:ext uri="{BB962C8B-B14F-4D97-AF65-F5344CB8AC3E}">
        <p14:creationId xmlns:p14="http://schemas.microsoft.com/office/powerpoint/2010/main" val="260307153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8.png"/><Relationship Id="rId7" Type="http://schemas.openxmlformats.org/officeDocument/2006/relationships/image" Target="../media/image67.png"/><Relationship Id="rId2" Type="http://schemas.openxmlformats.org/officeDocument/2006/relationships/image" Target="../media/image32.png"/><Relationship Id="rId1" Type="http://schemas.openxmlformats.org/officeDocument/2006/relationships/slideLayout" Target="../slideLayouts/slideLayout7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4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hyperlink" Target="mailto:stacy.Timmons@nmt.edu" TargetMode="External"/><Relationship Id="rId2" Type="http://schemas.openxmlformats.org/officeDocument/2006/relationships/image" Target="../media/image72.png"/><Relationship Id="rId1" Type="http://schemas.openxmlformats.org/officeDocument/2006/relationships/slideLayout" Target="../slideLayouts/slideLayout4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5.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7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D08D-1E49-1ACA-EE20-C585775751A1}"/>
              </a:ext>
            </a:extLst>
          </p:cNvPr>
          <p:cNvSpPr>
            <a:spLocks noGrp="1"/>
          </p:cNvSpPr>
          <p:nvPr>
            <p:ph type="ctrTitle"/>
          </p:nvPr>
        </p:nvSpPr>
        <p:spPr>
          <a:xfrm>
            <a:off x="476915" y="512963"/>
            <a:ext cx="11123414" cy="626697"/>
          </a:xfrm>
        </p:spPr>
        <p:txBody>
          <a:bodyPr>
            <a:noAutofit/>
          </a:bodyPr>
          <a:lstStyle/>
          <a:p>
            <a:r>
              <a:rPr lang="en-US" sz="3200" b="1" dirty="0">
                <a:latin typeface="Calibri" panose="020F0502020204030204" pitchFamily="34" charset="0"/>
                <a:cs typeface="Calibri" panose="020F0502020204030204" pitchFamily="34" charset="0"/>
              </a:rPr>
              <a:t>New Mexico Aquifer Characterization Update</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Spring 2026</a:t>
            </a:r>
          </a:p>
        </p:txBody>
      </p:sp>
      <p:pic>
        <p:nvPicPr>
          <p:cNvPr id="5" name="Picture 4">
            <a:extLst>
              <a:ext uri="{FF2B5EF4-FFF2-40B4-BE49-F238E27FC236}">
                <a16:creationId xmlns:a16="http://schemas.microsoft.com/office/drawing/2014/main" id="{1AB25EE9-78D4-C28B-38C4-B724DD45C9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7932"/>
          <a:stretch/>
        </p:blipFill>
        <p:spPr>
          <a:xfrm>
            <a:off x="3508940" y="2877964"/>
            <a:ext cx="5300889" cy="3819248"/>
          </a:xfrm>
          <a:prstGeom prst="rect">
            <a:avLst/>
          </a:prstGeom>
        </p:spPr>
      </p:pic>
      <p:sp>
        <p:nvSpPr>
          <p:cNvPr id="6" name="TextBox 5">
            <a:extLst>
              <a:ext uri="{FF2B5EF4-FFF2-40B4-BE49-F238E27FC236}">
                <a16:creationId xmlns:a16="http://schemas.microsoft.com/office/drawing/2014/main" id="{85DAC916-170B-CEEB-A0A2-2A17A5A04B90}"/>
              </a:ext>
            </a:extLst>
          </p:cNvPr>
          <p:cNvSpPr txBox="1"/>
          <p:nvPr/>
        </p:nvSpPr>
        <p:spPr>
          <a:xfrm>
            <a:off x="3652684" y="1448995"/>
            <a:ext cx="5013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Stacy Timmons</a:t>
            </a:r>
          </a:p>
        </p:txBody>
      </p:sp>
      <p:sp>
        <p:nvSpPr>
          <p:cNvPr id="7" name="Rectangle 6">
            <a:extLst>
              <a:ext uri="{FF2B5EF4-FFF2-40B4-BE49-F238E27FC236}">
                <a16:creationId xmlns:a16="http://schemas.microsoft.com/office/drawing/2014/main" id="{F89CF9F6-7990-B568-9DF0-10027A85281B}"/>
              </a:ext>
            </a:extLst>
          </p:cNvPr>
          <p:cNvSpPr/>
          <p:nvPr/>
        </p:nvSpPr>
        <p:spPr>
          <a:xfrm>
            <a:off x="0" y="6438901"/>
            <a:ext cx="12192000" cy="502920"/>
          </a:xfrm>
          <a:prstGeom prst="rect">
            <a:avLst/>
          </a:prstGeom>
          <a:solidFill>
            <a:srgbClr val="5BB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B52FC3-306B-1179-525E-456F207FD18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9170" y="4802639"/>
            <a:ext cx="2921923" cy="846351"/>
          </a:xfrm>
          <a:prstGeom prst="rect">
            <a:avLst/>
          </a:prstGeom>
        </p:spPr>
      </p:pic>
      <p:pic>
        <p:nvPicPr>
          <p:cNvPr id="11" name="Picture 10">
            <a:extLst>
              <a:ext uri="{FF2B5EF4-FFF2-40B4-BE49-F238E27FC236}">
                <a16:creationId xmlns:a16="http://schemas.microsoft.com/office/drawing/2014/main" id="{5E7E50E7-C336-2290-7053-BDBEE2E04649}"/>
              </a:ext>
            </a:extLst>
          </p:cNvPr>
          <p:cNvPicPr>
            <a:picLocks noChangeAspect="1"/>
          </p:cNvPicPr>
          <p:nvPr/>
        </p:nvPicPr>
        <p:blipFill>
          <a:blip r:embed="rId5"/>
          <a:stretch>
            <a:fillRect/>
          </a:stretch>
        </p:blipFill>
        <p:spPr>
          <a:xfrm>
            <a:off x="335795" y="2231563"/>
            <a:ext cx="2948465" cy="2175566"/>
          </a:xfrm>
          <a:prstGeom prst="rect">
            <a:avLst/>
          </a:prstGeom>
        </p:spPr>
      </p:pic>
      <p:cxnSp>
        <p:nvCxnSpPr>
          <p:cNvPr id="13" name="Straight Connector 12">
            <a:extLst>
              <a:ext uri="{FF2B5EF4-FFF2-40B4-BE49-F238E27FC236}">
                <a16:creationId xmlns:a16="http://schemas.microsoft.com/office/drawing/2014/main" id="{18720D2A-DDF2-CC4E-70F6-988282458A75}"/>
              </a:ext>
            </a:extLst>
          </p:cNvPr>
          <p:cNvCxnSpPr>
            <a:cxnSpLocks/>
          </p:cNvCxnSpPr>
          <p:nvPr/>
        </p:nvCxnSpPr>
        <p:spPr>
          <a:xfrm>
            <a:off x="-15240" y="1350079"/>
            <a:ext cx="12207240" cy="0"/>
          </a:xfrm>
          <a:prstGeom prst="line">
            <a:avLst/>
          </a:prstGeom>
          <a:ln w="19050">
            <a:solidFill>
              <a:srgbClr val="5BBAC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26F802D-1A51-46CA-43B0-4C2429629E2F}"/>
              </a:ext>
            </a:extLst>
          </p:cNvPr>
          <p:cNvSpPr txBox="1"/>
          <p:nvPr/>
        </p:nvSpPr>
        <p:spPr>
          <a:xfrm>
            <a:off x="3102824" y="2101924"/>
            <a:ext cx="6113122"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Associate Director, Hydrogeology Programs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NM Bureau of Geology and Mineral Resources</a:t>
            </a:r>
          </a:p>
        </p:txBody>
      </p:sp>
      <p:pic>
        <p:nvPicPr>
          <p:cNvPr id="3" name="Picture 2" descr="A black background with blue and red text&#10;&#10;AI-generated content may be incorrect.">
            <a:extLst>
              <a:ext uri="{FF2B5EF4-FFF2-40B4-BE49-F238E27FC236}">
                <a16:creationId xmlns:a16="http://schemas.microsoft.com/office/drawing/2014/main" id="{40C84FB6-882F-62EE-25BB-5B8D61AC45E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07741" y="2338398"/>
            <a:ext cx="3155897" cy="1090602"/>
          </a:xfrm>
          <a:prstGeom prst="rect">
            <a:avLst/>
          </a:prstGeom>
        </p:spPr>
      </p:pic>
      <p:pic>
        <p:nvPicPr>
          <p:cNvPr id="4" name="Picture 3">
            <a:extLst>
              <a:ext uri="{FF2B5EF4-FFF2-40B4-BE49-F238E27FC236}">
                <a16:creationId xmlns:a16="http://schemas.microsoft.com/office/drawing/2014/main" id="{542A785E-019A-86C3-C23A-154457C2C9F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7741" y="3764892"/>
            <a:ext cx="2462497" cy="1099963"/>
          </a:xfrm>
          <a:prstGeom prst="rect">
            <a:avLst/>
          </a:prstGeom>
        </p:spPr>
      </p:pic>
      <p:pic>
        <p:nvPicPr>
          <p:cNvPr id="10" name="Picture 9">
            <a:extLst>
              <a:ext uri="{FF2B5EF4-FFF2-40B4-BE49-F238E27FC236}">
                <a16:creationId xmlns:a16="http://schemas.microsoft.com/office/drawing/2014/main" id="{894E13F7-0F2D-63E3-C4D1-F6804B92717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07741" y="5200747"/>
            <a:ext cx="3186346" cy="1099963"/>
          </a:xfrm>
          <a:prstGeom prst="rect">
            <a:avLst/>
          </a:prstGeom>
        </p:spPr>
      </p:pic>
    </p:spTree>
    <p:extLst>
      <p:ext uri="{BB962C8B-B14F-4D97-AF65-F5344CB8AC3E}">
        <p14:creationId xmlns:p14="http://schemas.microsoft.com/office/powerpoint/2010/main" val="2900904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0F25CF40-7663-14EC-B72E-0F6146B8F704}"/>
              </a:ext>
            </a:extLst>
          </p:cNvPr>
          <p:cNvPicPr>
            <a:picLocks noGrp="1" noChangeAspect="1"/>
          </p:cNvPicPr>
          <p:nvPr>
            <p:ph type="pic" idx="13"/>
          </p:nvPr>
        </p:nvPicPr>
        <p:blipFill>
          <a:blip r:embed="rId3" cstate="print">
            <a:extLst>
              <a:ext uri="{28A0092B-C50C-407E-A947-70E740481C1C}">
                <a14:useLocalDpi xmlns:a14="http://schemas.microsoft.com/office/drawing/2010/main"/>
              </a:ext>
            </a:extLst>
          </a:blip>
          <a:srcRect/>
          <a:stretch/>
        </p:blipFill>
        <p:spPr>
          <a:xfrm>
            <a:off x="0" y="229550"/>
            <a:ext cx="12191999" cy="5715000"/>
          </a:xfrm>
        </p:spPr>
      </p:pic>
      <p:sp>
        <p:nvSpPr>
          <p:cNvPr id="6" name="Title 5">
            <a:extLst>
              <a:ext uri="{FF2B5EF4-FFF2-40B4-BE49-F238E27FC236}">
                <a16:creationId xmlns:a16="http://schemas.microsoft.com/office/drawing/2014/main" id="{5D6AAACB-A92F-019F-9245-1A42907F0939}"/>
              </a:ext>
            </a:extLst>
          </p:cNvPr>
          <p:cNvSpPr>
            <a:spLocks noGrp="1"/>
          </p:cNvSpPr>
          <p:nvPr>
            <p:ph type="ctrTitle"/>
          </p:nvPr>
        </p:nvSpPr>
        <p:spPr>
          <a:xfrm>
            <a:off x="452487" y="3127973"/>
            <a:ext cx="7319913" cy="1759712"/>
          </a:xfrm>
          <a:solidFill>
            <a:schemeClr val="tx2">
              <a:alpha val="1000"/>
            </a:schemeClr>
          </a:solidFill>
        </p:spPr>
        <p:txBody>
          <a:bodyPr/>
          <a:lstStyle/>
          <a:p>
            <a:r>
              <a:rPr lang="en-US" dirty="0"/>
              <a:t>Middle Rio Grande Region</a:t>
            </a:r>
            <a:endParaRPr lang="en-US" i="1" dirty="0"/>
          </a:p>
        </p:txBody>
      </p:sp>
      <p:sp>
        <p:nvSpPr>
          <p:cNvPr id="4" name="Subtitle 6">
            <a:extLst>
              <a:ext uri="{FF2B5EF4-FFF2-40B4-BE49-F238E27FC236}">
                <a16:creationId xmlns:a16="http://schemas.microsoft.com/office/drawing/2014/main" id="{896DA409-F640-B3D5-3B1C-4B3C8C82813F}"/>
              </a:ext>
            </a:extLst>
          </p:cNvPr>
          <p:cNvSpPr txBox="1">
            <a:spLocks/>
          </p:cNvSpPr>
          <p:nvPr/>
        </p:nvSpPr>
        <p:spPr>
          <a:xfrm>
            <a:off x="105827" y="218664"/>
            <a:ext cx="1442302" cy="167225"/>
          </a:xfrm>
          <a:prstGeom prst="rect">
            <a:avLst/>
          </a:prstGeom>
          <a:solidFill>
            <a:schemeClr val="tx2">
              <a:alpha val="30000"/>
            </a:schemeClr>
          </a:solidFill>
        </p:spPr>
        <p:txBody>
          <a:bodyPr vert="horz" wrap="square" lIns="0" tIns="0" rIns="0" bIns="0" rtlCol="0">
            <a:spAutoFit/>
          </a:bodyPr>
          <a:lstStyle>
            <a:lvl1pPr marL="0" indent="0" algn="l" defTabSz="914400" rtl="0" eaLnBrk="1" latinLnBrk="0" hangingPunct="1">
              <a:lnSpc>
                <a:spcPct val="90000"/>
              </a:lnSpc>
              <a:spcBef>
                <a:spcPts val="1000"/>
              </a:spcBef>
              <a:buClr>
                <a:schemeClr val="tx2"/>
              </a:buClr>
              <a:buFont typeface="Wingdings" panose="05000000000000000000" pitchFamily="2" charset="2"/>
              <a:buNone/>
              <a:defRPr sz="2400" kern="1200">
                <a:solidFill>
                  <a:schemeClr val="bg2"/>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ptos" panose="020B00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ptos" panose="020B00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ptos" panose="020B00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69BF"/>
              </a:buClr>
              <a:buSzTx/>
              <a:buFont typeface="Wingdings" panose="05000000000000000000" pitchFamily="2" charset="2"/>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Photo: Sean Connell</a:t>
            </a:r>
          </a:p>
        </p:txBody>
      </p:sp>
      <p:pic>
        <p:nvPicPr>
          <p:cNvPr id="5" name="Picture 4">
            <a:extLst>
              <a:ext uri="{FF2B5EF4-FFF2-40B4-BE49-F238E27FC236}">
                <a16:creationId xmlns:a16="http://schemas.microsoft.com/office/drawing/2014/main" id="{1F7264DC-D2B6-850C-DD0A-D979806CD7E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40257" y="6589247"/>
            <a:ext cx="1973428" cy="218652"/>
          </a:xfrm>
          <a:prstGeom prst="rect">
            <a:avLst/>
          </a:prstGeom>
        </p:spPr>
      </p:pic>
      <p:pic>
        <p:nvPicPr>
          <p:cNvPr id="13" name="Picture 12">
            <a:extLst>
              <a:ext uri="{FF2B5EF4-FFF2-40B4-BE49-F238E27FC236}">
                <a16:creationId xmlns:a16="http://schemas.microsoft.com/office/drawing/2014/main" id="{76D30E48-20EA-A96E-9B1E-E06B2A3F6E9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97950" y="6062187"/>
            <a:ext cx="2718268" cy="469325"/>
          </a:xfrm>
          <a:prstGeom prst="rect">
            <a:avLst/>
          </a:prstGeom>
        </p:spPr>
      </p:pic>
      <p:pic>
        <p:nvPicPr>
          <p:cNvPr id="10" name="Picture 9">
            <a:extLst>
              <a:ext uri="{FF2B5EF4-FFF2-40B4-BE49-F238E27FC236}">
                <a16:creationId xmlns:a16="http://schemas.microsoft.com/office/drawing/2014/main" id="{9E8343F9-BF83-6C89-4846-4A77F3987CF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78882" y="6097452"/>
            <a:ext cx="848586" cy="398793"/>
          </a:xfrm>
          <a:prstGeom prst="rect">
            <a:avLst/>
          </a:prstGeom>
        </p:spPr>
      </p:pic>
      <p:pic>
        <p:nvPicPr>
          <p:cNvPr id="21" name="Picture 20">
            <a:extLst>
              <a:ext uri="{FF2B5EF4-FFF2-40B4-BE49-F238E27FC236}">
                <a16:creationId xmlns:a16="http://schemas.microsoft.com/office/drawing/2014/main" id="{58FE28C5-9BAA-6C6A-D0B8-EC3489E2A1B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74377" y="6019804"/>
            <a:ext cx="2422510" cy="541430"/>
          </a:xfrm>
          <a:prstGeom prst="rect">
            <a:avLst/>
          </a:prstGeom>
        </p:spPr>
      </p:pic>
      <p:pic>
        <p:nvPicPr>
          <p:cNvPr id="3" name="Picture 2">
            <a:extLst>
              <a:ext uri="{FF2B5EF4-FFF2-40B4-BE49-F238E27FC236}">
                <a16:creationId xmlns:a16="http://schemas.microsoft.com/office/drawing/2014/main" id="{E6F00EA9-CA27-BD9D-7CD7-CB886743E10B}"/>
              </a:ext>
            </a:extLst>
          </p:cNvPr>
          <p:cNvPicPr>
            <a:picLocks noChangeAspect="1"/>
          </p:cNvPicPr>
          <p:nvPr/>
        </p:nvPicPr>
        <p:blipFill>
          <a:blip r:embed="rId8"/>
          <a:stretch>
            <a:fillRect/>
          </a:stretch>
        </p:blipFill>
        <p:spPr>
          <a:xfrm>
            <a:off x="8523515" y="69796"/>
            <a:ext cx="3668485" cy="5945762"/>
          </a:xfrm>
          <a:prstGeom prst="rect">
            <a:avLst/>
          </a:prstGeom>
        </p:spPr>
      </p:pic>
    </p:spTree>
    <p:extLst>
      <p:ext uri="{BB962C8B-B14F-4D97-AF65-F5344CB8AC3E}">
        <p14:creationId xmlns:p14="http://schemas.microsoft.com/office/powerpoint/2010/main" val="2219983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370FE-3F7C-9B13-4A3C-E925D6D24C9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3C1EB9-7DB3-8D7A-4F9F-4F5292B51B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3C622-9030-4BF6-8EE6-4B1BAC01483F}" type="slidenum">
              <a:rPr kumimoji="0" lang="en-US" sz="1200" b="0" i="0" u="none" strike="noStrike" kern="1200" cap="none" spc="0" normalizeH="0" baseline="0" noProof="0" smtClean="0">
                <a:ln>
                  <a:noFill/>
                </a:ln>
                <a:solidFill>
                  <a:srgbClr val="E8E8E8"/>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E8E8E8"/>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ACC5FDF6-1336-0738-D3DE-2FC87E84E342}"/>
              </a:ext>
            </a:extLst>
          </p:cNvPr>
          <p:cNvSpPr>
            <a:spLocks noGrp="1"/>
          </p:cNvSpPr>
          <p:nvPr>
            <p:ph type="title"/>
          </p:nvPr>
        </p:nvSpPr>
        <p:spPr/>
        <p:txBody>
          <a:bodyPr>
            <a:normAutofit fontScale="90000"/>
          </a:bodyPr>
          <a:lstStyle/>
          <a:p>
            <a:r>
              <a:rPr lang="en-US" dirty="0"/>
              <a:t>DRAFT Results</a:t>
            </a:r>
            <a:br>
              <a:rPr lang="en-US" dirty="0"/>
            </a:br>
            <a:r>
              <a:rPr lang="en-US" dirty="0"/>
              <a:t>Resistivity Inversions</a:t>
            </a:r>
            <a:br>
              <a:rPr lang="en-US" dirty="0"/>
            </a:br>
            <a:r>
              <a:rPr lang="en-US" dirty="0"/>
              <a:t>La </a:t>
            </a:r>
            <a:r>
              <a:rPr lang="en-US" dirty="0" err="1"/>
              <a:t>Jencia</a:t>
            </a:r>
            <a:r>
              <a:rPr lang="en-US" dirty="0"/>
              <a:t> Basin</a:t>
            </a:r>
          </a:p>
        </p:txBody>
      </p:sp>
      <p:sp>
        <p:nvSpPr>
          <p:cNvPr id="8" name="Rectangle: Rounded Corners 7">
            <a:extLst>
              <a:ext uri="{FF2B5EF4-FFF2-40B4-BE49-F238E27FC236}">
                <a16:creationId xmlns:a16="http://schemas.microsoft.com/office/drawing/2014/main" id="{E87628EB-7F04-A4B4-14EB-84B5BB35F592}"/>
              </a:ext>
            </a:extLst>
          </p:cNvPr>
          <p:cNvSpPr/>
          <p:nvPr/>
        </p:nvSpPr>
        <p:spPr>
          <a:xfrm>
            <a:off x="482600" y="4707190"/>
            <a:ext cx="2552700" cy="106679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9BF">
                    <a:lumMod val="75000"/>
                  </a:srgbClr>
                </a:solidFill>
                <a:effectLst/>
                <a:uLnTx/>
                <a:uFillTx/>
                <a:latin typeface="Aptos" panose="02110004020202020204"/>
                <a:ea typeface="+mn-ea"/>
                <a:cs typeface="+mn-cs"/>
              </a:rPr>
              <a:t>Task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9BF">
                    <a:lumMod val="75000"/>
                  </a:srgbClr>
                </a:solidFill>
                <a:effectLst/>
                <a:uLnTx/>
                <a:uFillTx/>
                <a:latin typeface="Aptos" panose="02110004020202020204"/>
                <a:ea typeface="+mn-ea"/>
                <a:cs typeface="+mn-cs"/>
              </a:rPr>
              <a:t>Products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9BF">
                    <a:lumMod val="75000"/>
                  </a:srgbClr>
                </a:solidFill>
                <a:effectLst/>
                <a:uLnTx/>
                <a:uFillTx/>
                <a:latin typeface="Aptos" panose="02110004020202020204"/>
                <a:ea typeface="+mn-ea"/>
                <a:cs typeface="+mn-cs"/>
              </a:rPr>
              <a:t>Recommendations</a:t>
            </a:r>
          </a:p>
        </p:txBody>
      </p:sp>
      <p:pic>
        <p:nvPicPr>
          <p:cNvPr id="2" name="Picture 1">
            <a:extLst>
              <a:ext uri="{FF2B5EF4-FFF2-40B4-BE49-F238E27FC236}">
                <a16:creationId xmlns:a16="http://schemas.microsoft.com/office/drawing/2014/main" id="{0476E487-EBCE-135D-65C9-E2754EE770E6}"/>
              </a:ext>
            </a:extLst>
          </p:cNvPr>
          <p:cNvPicPr>
            <a:picLocks noChangeAspect="1"/>
          </p:cNvPicPr>
          <p:nvPr/>
        </p:nvPicPr>
        <p:blipFill>
          <a:blip r:embed="rId3"/>
          <a:srcRect/>
          <a:stretch/>
        </p:blipFill>
        <p:spPr>
          <a:xfrm>
            <a:off x="3647051" y="6287518"/>
            <a:ext cx="2268261" cy="502788"/>
          </a:xfrm>
          <a:prstGeom prst="rect">
            <a:avLst/>
          </a:prstGeom>
        </p:spPr>
      </p:pic>
      <p:pic>
        <p:nvPicPr>
          <p:cNvPr id="10" name="Picture 9">
            <a:extLst>
              <a:ext uri="{FF2B5EF4-FFF2-40B4-BE49-F238E27FC236}">
                <a16:creationId xmlns:a16="http://schemas.microsoft.com/office/drawing/2014/main" id="{C66C98C4-D5DC-E080-ECB5-D3D4FE1075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6000" y="6322682"/>
            <a:ext cx="848586" cy="398793"/>
          </a:xfrm>
          <a:prstGeom prst="rect">
            <a:avLst/>
          </a:prstGeom>
        </p:spPr>
      </p:pic>
      <p:pic>
        <p:nvPicPr>
          <p:cNvPr id="21" name="Picture 20">
            <a:extLst>
              <a:ext uri="{FF2B5EF4-FFF2-40B4-BE49-F238E27FC236}">
                <a16:creationId xmlns:a16="http://schemas.microsoft.com/office/drawing/2014/main" id="{A38C91EC-4E1B-F7E8-87B5-FD7A8C6BB8C8}"/>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996981" y="470380"/>
            <a:ext cx="3030067" cy="3023319"/>
          </a:xfrm>
          <a:prstGeom prst="rect">
            <a:avLst/>
          </a:prstGeom>
        </p:spPr>
      </p:pic>
      <p:pic>
        <p:nvPicPr>
          <p:cNvPr id="22" name="Picture 21">
            <a:extLst>
              <a:ext uri="{FF2B5EF4-FFF2-40B4-BE49-F238E27FC236}">
                <a16:creationId xmlns:a16="http://schemas.microsoft.com/office/drawing/2014/main" id="{08C7E6B3-35CA-4B3C-3423-5001484CD3E2}"/>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482600" y="639536"/>
            <a:ext cx="2814021" cy="3152550"/>
          </a:xfrm>
          <a:prstGeom prst="rect">
            <a:avLst/>
          </a:prstGeom>
        </p:spPr>
      </p:pic>
      <p:pic>
        <p:nvPicPr>
          <p:cNvPr id="14" name="Picture 13">
            <a:extLst>
              <a:ext uri="{FF2B5EF4-FFF2-40B4-BE49-F238E27FC236}">
                <a16:creationId xmlns:a16="http://schemas.microsoft.com/office/drawing/2014/main" id="{7006F3AD-A44E-4FB2-F094-60138BC4D2E1}"/>
              </a:ext>
            </a:extLst>
          </p:cNvPr>
          <p:cNvPicPr>
            <a:picLocks noChangeAspect="1"/>
          </p:cNvPicPr>
          <p:nvPr/>
        </p:nvPicPr>
        <p:blipFill>
          <a:blip r:embed="rId7"/>
          <a:stretch>
            <a:fillRect/>
          </a:stretch>
        </p:blipFill>
        <p:spPr>
          <a:xfrm>
            <a:off x="80347" y="3694501"/>
            <a:ext cx="11869941" cy="2523963"/>
          </a:xfrm>
          <a:prstGeom prst="rect">
            <a:avLst/>
          </a:prstGeom>
          <a:ln>
            <a:noFill/>
          </a:ln>
          <a:effectLst>
            <a:outerShdw blurRad="190500" sx="104000" sy="104000" algn="ctr" rotWithShape="0">
              <a:prstClr val="black">
                <a:alpha val="60000"/>
              </a:prstClr>
            </a:outerShdw>
          </a:effectLst>
        </p:spPr>
      </p:pic>
      <p:sp>
        <p:nvSpPr>
          <p:cNvPr id="9" name="Rectangle 8">
            <a:extLst>
              <a:ext uri="{FF2B5EF4-FFF2-40B4-BE49-F238E27FC236}">
                <a16:creationId xmlns:a16="http://schemas.microsoft.com/office/drawing/2014/main" id="{0D2C0AAD-CB7D-CC79-F1A0-18594B6178B3}"/>
              </a:ext>
            </a:extLst>
          </p:cNvPr>
          <p:cNvSpPr/>
          <p:nvPr/>
        </p:nvSpPr>
        <p:spPr>
          <a:xfrm>
            <a:off x="10006965" y="1106805"/>
            <a:ext cx="89535" cy="1350645"/>
          </a:xfrm>
          <a:prstGeom prst="rect">
            <a:avLst/>
          </a:prstGeom>
          <a:solidFill>
            <a:srgbClr val="E52C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6506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3981F6-6E00-54B6-D845-485B5FDF81F6}"/>
              </a:ext>
            </a:extLst>
          </p:cNvPr>
          <p:cNvSpPr txBox="1"/>
          <p:nvPr/>
        </p:nvSpPr>
        <p:spPr>
          <a:xfrm>
            <a:off x="10134536" y="965700"/>
            <a:ext cx="2068285" cy="646331"/>
          </a:xfrm>
          <a:prstGeom prst="rect">
            <a:avLst/>
          </a:prstGeom>
          <a:noFill/>
        </p:spPr>
        <p:txBody>
          <a:bodyPr wrap="square">
            <a:spAutoFit/>
          </a:bodyPr>
          <a:lstStyle/>
          <a:p>
            <a:pPr>
              <a:spcBef>
                <a:spcPts val="200"/>
              </a:spcBef>
              <a:spcAft>
                <a:spcPts val="100"/>
              </a:spcAft>
              <a:buClr>
                <a:schemeClr val="tx1"/>
              </a:buClr>
            </a:pPr>
            <a:r>
              <a:rPr lang="en-US" b="1" dirty="0">
                <a:latin typeface="Calibri (body)"/>
              </a:rPr>
              <a:t>Work in the </a:t>
            </a:r>
            <a:r>
              <a:rPr lang="en-US" b="1" dirty="0" err="1">
                <a:latin typeface="Calibri (body)"/>
              </a:rPr>
              <a:t>Mimbres</a:t>
            </a:r>
            <a:r>
              <a:rPr lang="en-US" b="1" dirty="0">
                <a:latin typeface="Calibri (body)"/>
              </a:rPr>
              <a:t> Basin</a:t>
            </a:r>
          </a:p>
        </p:txBody>
      </p:sp>
      <p:pic>
        <p:nvPicPr>
          <p:cNvPr id="8" name="Picture 7">
            <a:extLst>
              <a:ext uri="{FF2B5EF4-FFF2-40B4-BE49-F238E27FC236}">
                <a16:creationId xmlns:a16="http://schemas.microsoft.com/office/drawing/2014/main" id="{5A3312EC-5827-34A1-4404-7594485522A0}"/>
              </a:ext>
            </a:extLst>
          </p:cNvPr>
          <p:cNvPicPr>
            <a:picLocks noChangeAspect="1"/>
          </p:cNvPicPr>
          <p:nvPr/>
        </p:nvPicPr>
        <p:blipFill>
          <a:blip r:embed="rId2"/>
          <a:stretch>
            <a:fillRect/>
          </a:stretch>
        </p:blipFill>
        <p:spPr>
          <a:xfrm>
            <a:off x="10273204" y="1990920"/>
            <a:ext cx="1330967" cy="808087"/>
          </a:xfrm>
          <a:prstGeom prst="rect">
            <a:avLst/>
          </a:prstGeom>
        </p:spPr>
      </p:pic>
      <p:pic>
        <p:nvPicPr>
          <p:cNvPr id="10" name="Picture 9">
            <a:extLst>
              <a:ext uri="{FF2B5EF4-FFF2-40B4-BE49-F238E27FC236}">
                <a16:creationId xmlns:a16="http://schemas.microsoft.com/office/drawing/2014/main" id="{D1418FD9-F93C-4BD3-3E61-997D94215064}"/>
              </a:ext>
            </a:extLst>
          </p:cNvPr>
          <p:cNvPicPr>
            <a:picLocks noChangeAspect="1"/>
          </p:cNvPicPr>
          <p:nvPr/>
        </p:nvPicPr>
        <p:blipFill>
          <a:blip r:embed="rId3"/>
          <a:stretch>
            <a:fillRect/>
          </a:stretch>
        </p:blipFill>
        <p:spPr>
          <a:xfrm>
            <a:off x="10134536" y="2981262"/>
            <a:ext cx="1790950" cy="895475"/>
          </a:xfrm>
          <a:prstGeom prst="rect">
            <a:avLst/>
          </a:prstGeom>
        </p:spPr>
      </p:pic>
      <p:pic>
        <p:nvPicPr>
          <p:cNvPr id="13" name="Picture 12">
            <a:extLst>
              <a:ext uri="{FF2B5EF4-FFF2-40B4-BE49-F238E27FC236}">
                <a16:creationId xmlns:a16="http://schemas.microsoft.com/office/drawing/2014/main" id="{08BCE1A9-A8A0-6B69-AEE3-0A06895CF7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17551" y="4058992"/>
            <a:ext cx="1067631" cy="501733"/>
          </a:xfrm>
          <a:prstGeom prst="rect">
            <a:avLst/>
          </a:prstGeom>
        </p:spPr>
      </p:pic>
      <p:pic>
        <p:nvPicPr>
          <p:cNvPr id="15" name="Picture 14">
            <a:extLst>
              <a:ext uri="{FF2B5EF4-FFF2-40B4-BE49-F238E27FC236}">
                <a16:creationId xmlns:a16="http://schemas.microsoft.com/office/drawing/2014/main" id="{7F73F419-6FA2-18B2-A575-537948F2C844}"/>
              </a:ext>
            </a:extLst>
          </p:cNvPr>
          <p:cNvPicPr>
            <a:picLocks noChangeAspect="1"/>
          </p:cNvPicPr>
          <p:nvPr/>
        </p:nvPicPr>
        <p:blipFill>
          <a:blip r:embed="rId5"/>
          <a:stretch>
            <a:fillRect/>
          </a:stretch>
        </p:blipFill>
        <p:spPr>
          <a:xfrm>
            <a:off x="2495047" y="9047"/>
            <a:ext cx="7201905" cy="6839905"/>
          </a:xfrm>
          <a:prstGeom prst="rect">
            <a:avLst/>
          </a:prstGeom>
        </p:spPr>
      </p:pic>
    </p:spTree>
    <p:extLst>
      <p:ext uri="{BB962C8B-B14F-4D97-AF65-F5344CB8AC3E}">
        <p14:creationId xmlns:p14="http://schemas.microsoft.com/office/powerpoint/2010/main" val="359988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6FB8B335-26A8-45AE-3419-2568A50568B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59476" y="1752561"/>
            <a:ext cx="3634236" cy="4237114"/>
          </a:xfrm>
          <a:prstGeom prst="rect">
            <a:avLst/>
          </a:prstGeom>
        </p:spPr>
      </p:pic>
      <p:cxnSp>
        <p:nvCxnSpPr>
          <p:cNvPr id="8" name="Straight Connector 7">
            <a:extLst>
              <a:ext uri="{FF2B5EF4-FFF2-40B4-BE49-F238E27FC236}">
                <a16:creationId xmlns:a16="http://schemas.microsoft.com/office/drawing/2014/main" id="{85D438C1-6A6B-0E0D-4D39-2D7F39A999D2}"/>
              </a:ext>
            </a:extLst>
          </p:cNvPr>
          <p:cNvCxnSpPr>
            <a:cxnSpLocks/>
          </p:cNvCxnSpPr>
          <p:nvPr/>
        </p:nvCxnSpPr>
        <p:spPr>
          <a:xfrm flipH="1">
            <a:off x="1881693" y="4524531"/>
            <a:ext cx="2392410" cy="4237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2B8D305-7935-7682-5A57-95D216054E05}"/>
              </a:ext>
            </a:extLst>
          </p:cNvPr>
          <p:cNvCxnSpPr>
            <a:cxnSpLocks/>
          </p:cNvCxnSpPr>
          <p:nvPr/>
        </p:nvCxnSpPr>
        <p:spPr>
          <a:xfrm flipH="1">
            <a:off x="1607543" y="449146"/>
            <a:ext cx="2685656" cy="4051233"/>
          </a:xfrm>
          <a:prstGeom prst="line">
            <a:avLst/>
          </a:prstGeom>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2A7142A2-1F60-BF63-ECCC-83D488FE7DFC}"/>
              </a:ext>
            </a:extLst>
          </p:cNvPr>
          <p:cNvGrpSpPr/>
          <p:nvPr/>
        </p:nvGrpSpPr>
        <p:grpSpPr>
          <a:xfrm>
            <a:off x="4274103" y="449146"/>
            <a:ext cx="7772400" cy="4051233"/>
            <a:chOff x="4343399" y="192226"/>
            <a:chExt cx="7772400" cy="4051233"/>
          </a:xfrm>
        </p:grpSpPr>
        <p:pic>
          <p:nvPicPr>
            <p:cNvPr id="5" name="Picture 4">
              <a:extLst>
                <a:ext uri="{FF2B5EF4-FFF2-40B4-BE49-F238E27FC236}">
                  <a16:creationId xmlns:a16="http://schemas.microsoft.com/office/drawing/2014/main" id="{FBBB089C-146B-7CB8-52A1-420BBAA959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43399" y="192226"/>
              <a:ext cx="7772400" cy="4051233"/>
            </a:xfrm>
            <a:prstGeom prst="rect">
              <a:avLst/>
            </a:prstGeom>
          </p:spPr>
        </p:pic>
        <p:sp>
          <p:nvSpPr>
            <p:cNvPr id="18" name="TextBox 17">
              <a:extLst>
                <a:ext uri="{FF2B5EF4-FFF2-40B4-BE49-F238E27FC236}">
                  <a16:creationId xmlns:a16="http://schemas.microsoft.com/office/drawing/2014/main" id="{0C120C2A-6275-36CB-B420-D230DB5B0ED7}"/>
                </a:ext>
              </a:extLst>
            </p:cNvPr>
            <p:cNvSpPr txBox="1"/>
            <p:nvPr/>
          </p:nvSpPr>
          <p:spPr>
            <a:xfrm>
              <a:off x="7774536" y="237923"/>
              <a:ext cx="1321196" cy="307777"/>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City of Deming</a:t>
              </a:r>
            </a:p>
          </p:txBody>
        </p:sp>
        <p:cxnSp>
          <p:nvCxnSpPr>
            <p:cNvPr id="20" name="Straight Arrow Connector 19">
              <a:extLst>
                <a:ext uri="{FF2B5EF4-FFF2-40B4-BE49-F238E27FC236}">
                  <a16:creationId xmlns:a16="http://schemas.microsoft.com/office/drawing/2014/main" id="{8DA28856-7226-340C-8934-56E7EC45FF7E}"/>
                </a:ext>
              </a:extLst>
            </p:cNvPr>
            <p:cNvCxnSpPr>
              <a:cxnSpLocks/>
            </p:cNvCxnSpPr>
            <p:nvPr/>
          </p:nvCxnSpPr>
          <p:spPr>
            <a:xfrm>
              <a:off x="8561910" y="562903"/>
              <a:ext cx="0" cy="2681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3A39CE0-192A-6D00-E837-0AF9001724D6}"/>
                </a:ext>
              </a:extLst>
            </p:cNvPr>
            <p:cNvCxnSpPr>
              <a:cxnSpLocks/>
            </p:cNvCxnSpPr>
            <p:nvPr/>
          </p:nvCxnSpPr>
          <p:spPr>
            <a:xfrm>
              <a:off x="5079886" y="942714"/>
              <a:ext cx="5528156" cy="19703"/>
            </a:xfrm>
            <a:prstGeom prst="line">
              <a:avLst/>
            </a:prstGeom>
          </p:spPr>
          <p:style>
            <a:lnRef idx="2">
              <a:schemeClr val="accent2"/>
            </a:lnRef>
            <a:fillRef idx="0">
              <a:schemeClr val="accent2"/>
            </a:fillRef>
            <a:effectRef idx="1">
              <a:schemeClr val="accent2"/>
            </a:effectRef>
            <a:fontRef idx="minor">
              <a:schemeClr val="tx1"/>
            </a:fontRef>
          </p:style>
        </p:cxnSp>
        <p:sp>
          <p:nvSpPr>
            <p:cNvPr id="41" name="TextBox 40">
              <a:extLst>
                <a:ext uri="{FF2B5EF4-FFF2-40B4-BE49-F238E27FC236}">
                  <a16:creationId xmlns:a16="http://schemas.microsoft.com/office/drawing/2014/main" id="{82A7A74E-6093-F695-60FA-93F1F9D26D53}"/>
                </a:ext>
              </a:extLst>
            </p:cNvPr>
            <p:cNvSpPr txBox="1"/>
            <p:nvPr/>
          </p:nvSpPr>
          <p:spPr>
            <a:xfrm>
              <a:off x="4837257" y="331739"/>
              <a:ext cx="1786386" cy="27699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Near-surface clay layers</a:t>
              </a:r>
            </a:p>
          </p:txBody>
        </p:sp>
        <p:cxnSp>
          <p:nvCxnSpPr>
            <p:cNvPr id="42" name="Straight Arrow Connector 41">
              <a:extLst>
                <a:ext uri="{FF2B5EF4-FFF2-40B4-BE49-F238E27FC236}">
                  <a16:creationId xmlns:a16="http://schemas.microsoft.com/office/drawing/2014/main" id="{883B408F-5008-27D1-0EED-EBB5B7067BFD}"/>
                </a:ext>
              </a:extLst>
            </p:cNvPr>
            <p:cNvCxnSpPr>
              <a:cxnSpLocks/>
              <a:stCxn id="17" idx="3"/>
            </p:cNvCxnSpPr>
            <p:nvPr/>
          </p:nvCxnSpPr>
          <p:spPr>
            <a:xfrm>
              <a:off x="7432424" y="3054939"/>
              <a:ext cx="1020224" cy="38103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45AA3D4F-5C68-38D8-4ED5-42EF061735EF}"/>
                </a:ext>
              </a:extLst>
            </p:cNvPr>
            <p:cNvSpPr txBox="1"/>
            <p:nvPr/>
          </p:nvSpPr>
          <p:spPr>
            <a:xfrm>
              <a:off x="5526425" y="3664736"/>
              <a:ext cx="3860865" cy="27699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Thicker deeper clay layers and possible brackish waters</a:t>
              </a:r>
            </a:p>
          </p:txBody>
        </p:sp>
        <p:cxnSp>
          <p:nvCxnSpPr>
            <p:cNvPr id="45" name="Straight Arrow Connector 44">
              <a:extLst>
                <a:ext uri="{FF2B5EF4-FFF2-40B4-BE49-F238E27FC236}">
                  <a16:creationId xmlns:a16="http://schemas.microsoft.com/office/drawing/2014/main" id="{527E18D1-9D15-BF97-B870-E3BB6C857639}"/>
                </a:ext>
              </a:extLst>
            </p:cNvPr>
            <p:cNvCxnSpPr>
              <a:cxnSpLocks/>
            </p:cNvCxnSpPr>
            <p:nvPr/>
          </p:nvCxnSpPr>
          <p:spPr>
            <a:xfrm flipV="1">
              <a:off x="8856975" y="2499456"/>
              <a:ext cx="172881" cy="118265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0D6AA68-248E-45BA-613E-6CF057B3E427}"/>
                </a:ext>
              </a:extLst>
            </p:cNvPr>
            <p:cNvSpPr txBox="1"/>
            <p:nvPr/>
          </p:nvSpPr>
          <p:spPr>
            <a:xfrm>
              <a:off x="9387290" y="252669"/>
              <a:ext cx="908582" cy="27699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O&amp;G Wells</a:t>
              </a:r>
            </a:p>
          </p:txBody>
        </p:sp>
        <p:sp>
          <p:nvSpPr>
            <p:cNvPr id="14" name="TextBox 13">
              <a:extLst>
                <a:ext uri="{FF2B5EF4-FFF2-40B4-BE49-F238E27FC236}">
                  <a16:creationId xmlns:a16="http://schemas.microsoft.com/office/drawing/2014/main" id="{740D7AA2-BEE8-8A77-233D-A9296765C479}"/>
                </a:ext>
              </a:extLst>
            </p:cNvPr>
            <p:cNvSpPr txBox="1"/>
            <p:nvPr/>
          </p:nvSpPr>
          <p:spPr>
            <a:xfrm>
              <a:off x="4509314" y="975361"/>
              <a:ext cx="1653979" cy="27699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Geology cross section</a:t>
              </a:r>
            </a:p>
          </p:txBody>
        </p:sp>
        <p:sp>
          <p:nvSpPr>
            <p:cNvPr id="17" name="TextBox 16">
              <a:extLst>
                <a:ext uri="{FF2B5EF4-FFF2-40B4-BE49-F238E27FC236}">
                  <a16:creationId xmlns:a16="http://schemas.microsoft.com/office/drawing/2014/main" id="{B25538F5-CE03-356B-8886-CF6E63C8E041}"/>
                </a:ext>
              </a:extLst>
            </p:cNvPr>
            <p:cNvSpPr txBox="1"/>
            <p:nvPr/>
          </p:nvSpPr>
          <p:spPr>
            <a:xfrm>
              <a:off x="4766822" y="2824106"/>
              <a:ext cx="2665602" cy="461665"/>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Passive seismic, refraction seismic,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gravity, and borehole bedrock surface</a:t>
              </a:r>
            </a:p>
          </p:txBody>
        </p:sp>
      </p:grpSp>
      <p:sp>
        <p:nvSpPr>
          <p:cNvPr id="22" name="TextBox 21">
            <a:extLst>
              <a:ext uri="{FF2B5EF4-FFF2-40B4-BE49-F238E27FC236}">
                <a16:creationId xmlns:a16="http://schemas.microsoft.com/office/drawing/2014/main" id="{B68A754A-3FC0-5988-827A-66D550D8FF7D}"/>
              </a:ext>
            </a:extLst>
          </p:cNvPr>
          <p:cNvSpPr txBox="1"/>
          <p:nvPr/>
        </p:nvSpPr>
        <p:spPr>
          <a:xfrm>
            <a:off x="5995450" y="50633"/>
            <a:ext cx="5163914" cy="369332"/>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Threshold of the AEM and MT Resistivity &lt; 8 ohm-m</a:t>
            </a:r>
          </a:p>
        </p:txBody>
      </p:sp>
      <p:pic>
        <p:nvPicPr>
          <p:cNvPr id="25" name="Picture 24">
            <a:extLst>
              <a:ext uri="{FF2B5EF4-FFF2-40B4-BE49-F238E27FC236}">
                <a16:creationId xmlns:a16="http://schemas.microsoft.com/office/drawing/2014/main" id="{377132B8-8525-73B0-1AB0-A803F91255C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4304603" y="4574575"/>
            <a:ext cx="7772400" cy="2138437"/>
          </a:xfrm>
          <a:prstGeom prst="rect">
            <a:avLst/>
          </a:prstGeom>
        </p:spPr>
      </p:pic>
      <p:sp>
        <p:nvSpPr>
          <p:cNvPr id="26" name="TextBox 25">
            <a:extLst>
              <a:ext uri="{FF2B5EF4-FFF2-40B4-BE49-F238E27FC236}">
                <a16:creationId xmlns:a16="http://schemas.microsoft.com/office/drawing/2014/main" id="{93DD0EBD-CC5D-A867-D491-37381AB665B5}"/>
              </a:ext>
            </a:extLst>
          </p:cNvPr>
          <p:cNvSpPr txBox="1"/>
          <p:nvPr/>
        </p:nvSpPr>
        <p:spPr>
          <a:xfrm>
            <a:off x="4284208" y="4639892"/>
            <a:ext cx="165397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Geology cross section</a:t>
            </a:r>
          </a:p>
        </p:txBody>
      </p:sp>
      <p:sp>
        <p:nvSpPr>
          <p:cNvPr id="34" name="Right Arrow 33">
            <a:extLst>
              <a:ext uri="{FF2B5EF4-FFF2-40B4-BE49-F238E27FC236}">
                <a16:creationId xmlns:a16="http://schemas.microsoft.com/office/drawing/2014/main" id="{B60C84B8-AE6C-ED52-C3F7-B68B14704F69}"/>
              </a:ext>
            </a:extLst>
          </p:cNvPr>
          <p:cNvSpPr/>
          <p:nvPr/>
        </p:nvSpPr>
        <p:spPr>
          <a:xfrm rot="16200000">
            <a:off x="4888236" y="3989032"/>
            <a:ext cx="568234" cy="3235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TextBox 34">
            <a:extLst>
              <a:ext uri="{FF2B5EF4-FFF2-40B4-BE49-F238E27FC236}">
                <a16:creationId xmlns:a16="http://schemas.microsoft.com/office/drawing/2014/main" id="{482DE85A-E49F-2921-E7E1-4B7FA9AAA8B1}"/>
              </a:ext>
            </a:extLst>
          </p:cNvPr>
          <p:cNvSpPr txBox="1"/>
          <p:nvPr/>
        </p:nvSpPr>
        <p:spPr>
          <a:xfrm>
            <a:off x="4820745" y="3555033"/>
            <a:ext cx="7537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North</a:t>
            </a:r>
          </a:p>
        </p:txBody>
      </p:sp>
      <p:cxnSp>
        <p:nvCxnSpPr>
          <p:cNvPr id="37" name="Straight Arrow Connector 36">
            <a:extLst>
              <a:ext uri="{FF2B5EF4-FFF2-40B4-BE49-F238E27FC236}">
                <a16:creationId xmlns:a16="http://schemas.microsoft.com/office/drawing/2014/main" id="{90401E68-3BA6-DF6E-7804-5E2C1F77809F}"/>
              </a:ext>
            </a:extLst>
          </p:cNvPr>
          <p:cNvCxnSpPr>
            <a:cxnSpLocks/>
          </p:cNvCxnSpPr>
          <p:nvPr/>
        </p:nvCxnSpPr>
        <p:spPr>
          <a:xfrm>
            <a:off x="10665744" y="1153130"/>
            <a:ext cx="0" cy="2713547"/>
          </a:xfrm>
          <a:prstGeom prst="straightConnector1">
            <a:avLst/>
          </a:prstGeom>
          <a:ln>
            <a:solidFill>
              <a:schemeClr val="accent2">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2ECE12AD-8F01-600C-B8A3-67269C3A0CCD}"/>
              </a:ext>
            </a:extLst>
          </p:cNvPr>
          <p:cNvSpPr txBox="1"/>
          <p:nvPr/>
        </p:nvSpPr>
        <p:spPr>
          <a:xfrm rot="16200000">
            <a:off x="9614311" y="2615660"/>
            <a:ext cx="171553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97132">
                    <a:lumMod val="50000"/>
                  </a:srgbClr>
                </a:solidFill>
                <a:effectLst/>
                <a:uLnTx/>
                <a:uFillTx/>
                <a:latin typeface="Aptos" panose="02110004020202020204"/>
                <a:ea typeface="+mn-ea"/>
                <a:cs typeface="+mn-cs"/>
              </a:rPr>
              <a:t>1,300 meters ( ~ 4,260 Feet)</a:t>
            </a:r>
          </a:p>
        </p:txBody>
      </p:sp>
      <p:cxnSp>
        <p:nvCxnSpPr>
          <p:cNvPr id="43" name="Straight Arrow Connector 42">
            <a:extLst>
              <a:ext uri="{FF2B5EF4-FFF2-40B4-BE49-F238E27FC236}">
                <a16:creationId xmlns:a16="http://schemas.microsoft.com/office/drawing/2014/main" id="{1A2A0593-670A-6C8E-77C4-C6C98089392E}"/>
              </a:ext>
            </a:extLst>
          </p:cNvPr>
          <p:cNvCxnSpPr>
            <a:cxnSpLocks/>
          </p:cNvCxnSpPr>
          <p:nvPr/>
        </p:nvCxnSpPr>
        <p:spPr>
          <a:xfrm flipH="1">
            <a:off x="5698414" y="4389658"/>
            <a:ext cx="4680935" cy="0"/>
          </a:xfrm>
          <a:prstGeom prst="straightConnector1">
            <a:avLst/>
          </a:prstGeom>
          <a:ln>
            <a:solidFill>
              <a:schemeClr val="accent2">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482F93A3-5E39-86BD-0DC5-873EC2156A75}"/>
              </a:ext>
            </a:extLst>
          </p:cNvPr>
          <p:cNvCxnSpPr>
            <a:cxnSpLocks/>
          </p:cNvCxnSpPr>
          <p:nvPr/>
        </p:nvCxnSpPr>
        <p:spPr>
          <a:xfrm>
            <a:off x="6550415" y="874642"/>
            <a:ext cx="410463" cy="43482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8D9F193C-BD05-3E13-D65D-5AED89E9DA07}"/>
              </a:ext>
            </a:extLst>
          </p:cNvPr>
          <p:cNvSpPr txBox="1"/>
          <p:nvPr/>
        </p:nvSpPr>
        <p:spPr>
          <a:xfrm>
            <a:off x="7181114" y="4206147"/>
            <a:ext cx="131157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97132">
                    <a:lumMod val="50000"/>
                  </a:srgbClr>
                </a:solidFill>
                <a:effectLst/>
                <a:uLnTx/>
                <a:uFillTx/>
                <a:latin typeface="Aptos" panose="02110004020202020204"/>
                <a:ea typeface="+mn-ea"/>
                <a:cs typeface="+mn-cs"/>
              </a:rPr>
              <a:t>43 km ( ~ 26,7 miles)</a:t>
            </a:r>
          </a:p>
        </p:txBody>
      </p:sp>
      <p:sp>
        <p:nvSpPr>
          <p:cNvPr id="66" name="TextBox 65">
            <a:extLst>
              <a:ext uri="{FF2B5EF4-FFF2-40B4-BE49-F238E27FC236}">
                <a16:creationId xmlns:a16="http://schemas.microsoft.com/office/drawing/2014/main" id="{9E7448C0-A35F-36D1-012C-DB1EF0F3C8C1}"/>
              </a:ext>
            </a:extLst>
          </p:cNvPr>
          <p:cNvSpPr txBox="1"/>
          <p:nvPr/>
        </p:nvSpPr>
        <p:spPr>
          <a:xfrm>
            <a:off x="839185" y="5866564"/>
            <a:ext cx="220284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Heywood, et. al, 2002, WRIR02-4007</a:t>
            </a:r>
          </a:p>
        </p:txBody>
      </p:sp>
      <p:pic>
        <p:nvPicPr>
          <p:cNvPr id="83" name="Picture 82">
            <a:extLst>
              <a:ext uri="{FF2B5EF4-FFF2-40B4-BE49-F238E27FC236}">
                <a16:creationId xmlns:a16="http://schemas.microsoft.com/office/drawing/2014/main" id="{996B090F-CCA1-40B0-AE11-6035F1EF97E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08854" y="367806"/>
            <a:ext cx="2412657" cy="1436914"/>
          </a:xfrm>
          <a:prstGeom prst="rect">
            <a:avLst/>
          </a:prstGeom>
        </p:spPr>
      </p:pic>
      <p:sp>
        <p:nvSpPr>
          <p:cNvPr id="71" name="TextBox 70">
            <a:extLst>
              <a:ext uri="{FF2B5EF4-FFF2-40B4-BE49-F238E27FC236}">
                <a16:creationId xmlns:a16="http://schemas.microsoft.com/office/drawing/2014/main" id="{A08ADCC9-841D-880E-790A-5FB156710D69}"/>
              </a:ext>
            </a:extLst>
          </p:cNvPr>
          <p:cNvSpPr txBox="1"/>
          <p:nvPr/>
        </p:nvSpPr>
        <p:spPr>
          <a:xfrm>
            <a:off x="633265" y="50633"/>
            <a:ext cx="3481209" cy="369332"/>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Full AEM and MT resistivity model</a:t>
            </a:r>
          </a:p>
        </p:txBody>
      </p:sp>
      <p:sp>
        <p:nvSpPr>
          <p:cNvPr id="85" name="TextBox 84">
            <a:extLst>
              <a:ext uri="{FF2B5EF4-FFF2-40B4-BE49-F238E27FC236}">
                <a16:creationId xmlns:a16="http://schemas.microsoft.com/office/drawing/2014/main" id="{5D60CA93-123E-64A3-2D17-5FE6D08EEC20}"/>
              </a:ext>
            </a:extLst>
          </p:cNvPr>
          <p:cNvSpPr txBox="1"/>
          <p:nvPr/>
        </p:nvSpPr>
        <p:spPr>
          <a:xfrm>
            <a:off x="5995450" y="6611779"/>
            <a:ext cx="549878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Hawley et al., 2000, Trans-International Boundary Aquifers in Southwestern New Mexico</a:t>
            </a:r>
          </a:p>
        </p:txBody>
      </p:sp>
      <p:sp>
        <p:nvSpPr>
          <p:cNvPr id="86" name="TextBox 85">
            <a:extLst>
              <a:ext uri="{FF2B5EF4-FFF2-40B4-BE49-F238E27FC236}">
                <a16:creationId xmlns:a16="http://schemas.microsoft.com/office/drawing/2014/main" id="{E1B16845-05D0-87FF-8868-C8727D1BB65D}"/>
              </a:ext>
            </a:extLst>
          </p:cNvPr>
          <p:cNvSpPr txBox="1"/>
          <p:nvPr/>
        </p:nvSpPr>
        <p:spPr>
          <a:xfrm>
            <a:off x="8635598" y="5954278"/>
            <a:ext cx="2115644" cy="461665"/>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Thicker deeper clay layers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and possible brackish waters</a:t>
            </a:r>
          </a:p>
        </p:txBody>
      </p:sp>
      <p:sp>
        <p:nvSpPr>
          <p:cNvPr id="87" name="TextBox 86">
            <a:extLst>
              <a:ext uri="{FF2B5EF4-FFF2-40B4-BE49-F238E27FC236}">
                <a16:creationId xmlns:a16="http://schemas.microsoft.com/office/drawing/2014/main" id="{CE14FF37-D2D5-DB3C-920E-6FF3A8D0DB2F}"/>
              </a:ext>
            </a:extLst>
          </p:cNvPr>
          <p:cNvSpPr txBox="1"/>
          <p:nvPr/>
        </p:nvSpPr>
        <p:spPr>
          <a:xfrm>
            <a:off x="359476" y="6125669"/>
            <a:ext cx="3296093" cy="369332"/>
          </a:xfrm>
          <a:prstGeom prst="rect">
            <a:avLst/>
          </a:prstGeom>
          <a:solidFill>
            <a:schemeClr val="bg2">
              <a:lumMod val="75000"/>
            </a:schemeClr>
          </a:solidFill>
          <a:ln>
            <a:solidFill>
              <a:schemeClr val="tx2">
                <a:lumMod val="75000"/>
                <a:lumOff val="2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Example from Deming area</a:t>
            </a:r>
          </a:p>
        </p:txBody>
      </p:sp>
      <p:sp>
        <p:nvSpPr>
          <p:cNvPr id="88" name="TextBox 87">
            <a:extLst>
              <a:ext uri="{FF2B5EF4-FFF2-40B4-BE49-F238E27FC236}">
                <a16:creationId xmlns:a16="http://schemas.microsoft.com/office/drawing/2014/main" id="{3454C23B-2C52-5D5D-458A-303149D4BF68}"/>
              </a:ext>
            </a:extLst>
          </p:cNvPr>
          <p:cNvSpPr txBox="1"/>
          <p:nvPr/>
        </p:nvSpPr>
        <p:spPr>
          <a:xfrm>
            <a:off x="2678794" y="4111538"/>
            <a:ext cx="165397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Geology cross section</a:t>
            </a:r>
          </a:p>
        </p:txBody>
      </p:sp>
    </p:spTree>
    <p:extLst>
      <p:ext uri="{BB962C8B-B14F-4D97-AF65-F5344CB8AC3E}">
        <p14:creationId xmlns:p14="http://schemas.microsoft.com/office/powerpoint/2010/main" val="4056535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Google Shape;144;p29"/>
          <p:cNvSpPr txBox="1"/>
          <p:nvPr/>
        </p:nvSpPr>
        <p:spPr>
          <a:xfrm>
            <a:off x="433290" y="152205"/>
            <a:ext cx="9331196" cy="692458"/>
          </a:xfrm>
          <a:prstGeom prst="rect">
            <a:avLst/>
          </a:prstGeom>
          <a:noFill/>
          <a:ln w="0">
            <a:noFill/>
          </a:ln>
        </p:spPr>
        <p:txBody>
          <a:bodyPr tIns="110619" bIns="110619"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 sz="3200" b="1" i="0" u="none" strike="noStrike" kern="1200" cap="none" spc="-1" normalizeH="0" baseline="0" noProof="0" dirty="0">
                <a:ln>
                  <a:noFill/>
                </a:ln>
                <a:solidFill>
                  <a:prstClr val="black"/>
                </a:solidFill>
                <a:effectLst/>
                <a:uLnTx/>
                <a:uFillTx/>
                <a:latin typeface="Calibri Light" panose="020F0302020204030204"/>
                <a:ea typeface="Arial"/>
                <a:cs typeface="+mn-cs"/>
              </a:rPr>
              <a:t>Work underway: Calibration with well data</a:t>
            </a:r>
            <a:endParaRPr kumimoji="0" lang="en-US" sz="3200" b="0" i="0" u="none" strike="noStrike" kern="1200" cap="none" spc="-1" normalizeH="0" baseline="0" noProof="0" dirty="0">
              <a:ln>
                <a:noFill/>
              </a:ln>
              <a:solidFill>
                <a:prstClr val="black"/>
              </a:solidFill>
              <a:effectLst/>
              <a:uLnTx/>
              <a:uFillTx/>
              <a:latin typeface="Calibri Light" panose="020F0302020204030204"/>
              <a:ea typeface="+mn-ea"/>
              <a:cs typeface="+mn-cs"/>
            </a:endParaRPr>
          </a:p>
        </p:txBody>
      </p:sp>
      <p:sp>
        <p:nvSpPr>
          <p:cNvPr id="9" name="Rectangle 8">
            <a:extLst>
              <a:ext uri="{FF2B5EF4-FFF2-40B4-BE49-F238E27FC236}">
                <a16:creationId xmlns:a16="http://schemas.microsoft.com/office/drawing/2014/main" id="{35208AA0-EAEE-49B2-9EF0-A13451B61BA0}"/>
              </a:ext>
            </a:extLst>
          </p:cNvPr>
          <p:cNvSpPr/>
          <p:nvPr/>
        </p:nvSpPr>
        <p:spPr>
          <a:xfrm>
            <a:off x="-1" y="6437376"/>
            <a:ext cx="12192000" cy="502920"/>
          </a:xfrm>
          <a:prstGeom prst="rect">
            <a:avLst/>
          </a:prstGeom>
          <a:solidFill>
            <a:srgbClr val="5BB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B6CC145D-E42D-4ED6-B441-02E170556C41}"/>
              </a:ext>
            </a:extLst>
          </p:cNvPr>
          <p:cNvCxnSpPr>
            <a:cxnSpLocks/>
          </p:cNvCxnSpPr>
          <p:nvPr/>
        </p:nvCxnSpPr>
        <p:spPr>
          <a:xfrm>
            <a:off x="0" y="1077935"/>
            <a:ext cx="12192000" cy="0"/>
          </a:xfrm>
          <a:prstGeom prst="line">
            <a:avLst/>
          </a:prstGeom>
          <a:ln w="19050">
            <a:solidFill>
              <a:srgbClr val="5BBAC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5F11857-B188-4D2D-AA92-D49D1994E7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6419" y="6514062"/>
            <a:ext cx="1217298" cy="352597"/>
          </a:xfrm>
          <a:prstGeom prst="rect">
            <a:avLst/>
          </a:prstGeom>
        </p:spPr>
      </p:pic>
      <p:pic>
        <p:nvPicPr>
          <p:cNvPr id="12" name="Picture 11">
            <a:extLst>
              <a:ext uri="{FF2B5EF4-FFF2-40B4-BE49-F238E27FC236}">
                <a16:creationId xmlns:a16="http://schemas.microsoft.com/office/drawing/2014/main" id="{52390EE5-CB19-4450-9801-FC8A451CC3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67393" y="128866"/>
            <a:ext cx="978188" cy="721770"/>
          </a:xfrm>
          <a:prstGeom prst="rect">
            <a:avLst/>
          </a:prstGeom>
        </p:spPr>
      </p:pic>
      <p:sp>
        <p:nvSpPr>
          <p:cNvPr id="23" name="TextBox 22">
            <a:extLst>
              <a:ext uri="{FF2B5EF4-FFF2-40B4-BE49-F238E27FC236}">
                <a16:creationId xmlns:a16="http://schemas.microsoft.com/office/drawing/2014/main" id="{C9422BCA-E3A4-3049-B281-DAC7ADDF3B90}"/>
              </a:ext>
            </a:extLst>
          </p:cNvPr>
          <p:cNvSpPr txBox="1"/>
          <p:nvPr/>
        </p:nvSpPr>
        <p:spPr>
          <a:xfrm>
            <a:off x="4908497" y="4187662"/>
            <a:ext cx="16635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Silver City - 2025</a:t>
            </a:r>
          </a:p>
        </p:txBody>
      </p:sp>
      <p:sp>
        <p:nvSpPr>
          <p:cNvPr id="26" name="TextBox 25">
            <a:extLst>
              <a:ext uri="{FF2B5EF4-FFF2-40B4-BE49-F238E27FC236}">
                <a16:creationId xmlns:a16="http://schemas.microsoft.com/office/drawing/2014/main" id="{30CEB00F-F146-B253-5E1C-CA32319A0C7F}"/>
              </a:ext>
            </a:extLst>
          </p:cNvPr>
          <p:cNvSpPr txBox="1"/>
          <p:nvPr/>
        </p:nvSpPr>
        <p:spPr>
          <a:xfrm>
            <a:off x="4935650" y="4540157"/>
            <a:ext cx="12948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Socorro - 2022</a:t>
            </a:r>
          </a:p>
        </p:txBody>
      </p:sp>
      <p:sp>
        <p:nvSpPr>
          <p:cNvPr id="7" name="Content Placeholder 2">
            <a:extLst>
              <a:ext uri="{FF2B5EF4-FFF2-40B4-BE49-F238E27FC236}">
                <a16:creationId xmlns:a16="http://schemas.microsoft.com/office/drawing/2014/main" id="{59BE3FE7-7E60-08E6-C1C0-94203CFA9E46}"/>
              </a:ext>
            </a:extLst>
          </p:cNvPr>
          <p:cNvSpPr txBox="1">
            <a:spLocks/>
          </p:cNvSpPr>
          <p:nvPr/>
        </p:nvSpPr>
        <p:spPr>
          <a:xfrm>
            <a:off x="228374" y="1162879"/>
            <a:ext cx="7647712" cy="4578587"/>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400"/>
              </a:spcAft>
              <a:buClrTx/>
              <a:buSzTx/>
              <a:buFont typeface="+mj-lt"/>
              <a:buAutoNum type="arabicPeriod"/>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Scrape the Office of State Engineer’s Water Rights Reporting System for pdf logs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Run text recognition on the pdfs (OCR)</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Turn the text into classified lithology (e.g., sand, gravel, clay) and texture (e.g., coarse, fine)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Analysis and QA</a:t>
            </a:r>
          </a:p>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E7E6E6">
                  <a:lumMod val="25000"/>
                </a:srgbClr>
              </a:solidFill>
              <a:effectLst/>
              <a:uLnTx/>
              <a:uFillTx/>
              <a:latin typeface="Arial"/>
              <a:ea typeface="+mn-ea"/>
              <a:cs typeface="Arial" panose="020B0604020202020204" pitchFamily="34" charset="0"/>
            </a:endParaRPr>
          </a:p>
        </p:txBody>
      </p:sp>
      <p:pic>
        <p:nvPicPr>
          <p:cNvPr id="21" name="Picture 20" descr="A close-up of a chart&#10;&#10;AI-generated content may be incorrect.">
            <a:extLst>
              <a:ext uri="{FF2B5EF4-FFF2-40B4-BE49-F238E27FC236}">
                <a16:creationId xmlns:a16="http://schemas.microsoft.com/office/drawing/2014/main" id="{91872E38-77DC-5097-2652-0D3BAF91B16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679696" y="82704"/>
            <a:ext cx="3542230" cy="3784375"/>
          </a:xfrm>
          <a:prstGeom prst="rect">
            <a:avLst/>
          </a:prstGeom>
        </p:spPr>
      </p:pic>
      <p:pic>
        <p:nvPicPr>
          <p:cNvPr id="3" name="Picture 2">
            <a:extLst>
              <a:ext uri="{FF2B5EF4-FFF2-40B4-BE49-F238E27FC236}">
                <a16:creationId xmlns:a16="http://schemas.microsoft.com/office/drawing/2014/main" id="{EE994695-E6B5-D314-3E8E-9794696294D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296338" y="4307972"/>
            <a:ext cx="2508491" cy="2319304"/>
          </a:xfrm>
          <a:prstGeom prst="rect">
            <a:avLst/>
          </a:prstGeom>
          <a:ln>
            <a:solidFill>
              <a:schemeClr val="tx1"/>
            </a:solidFill>
          </a:ln>
        </p:spPr>
      </p:pic>
      <p:pic>
        <p:nvPicPr>
          <p:cNvPr id="4" name="Picture 3">
            <a:extLst>
              <a:ext uri="{FF2B5EF4-FFF2-40B4-BE49-F238E27FC236}">
                <a16:creationId xmlns:a16="http://schemas.microsoft.com/office/drawing/2014/main" id="{A8629479-9BCE-FE1F-2E89-76033CEF04F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9840" y="4359579"/>
            <a:ext cx="2715271" cy="1949366"/>
          </a:xfrm>
          <a:prstGeom prst="rect">
            <a:avLst/>
          </a:prstGeom>
          <a:ln>
            <a:solidFill>
              <a:schemeClr val="tx1"/>
            </a:solidFill>
          </a:ln>
        </p:spPr>
      </p:pic>
      <p:sp>
        <p:nvSpPr>
          <p:cNvPr id="5" name="TextBox 4">
            <a:extLst>
              <a:ext uri="{FF2B5EF4-FFF2-40B4-BE49-F238E27FC236}">
                <a16:creationId xmlns:a16="http://schemas.microsoft.com/office/drawing/2014/main" id="{4D924B45-969A-A026-02E2-99E3BC755C2B}"/>
              </a:ext>
            </a:extLst>
          </p:cNvPr>
          <p:cNvSpPr txBox="1"/>
          <p:nvPr/>
        </p:nvSpPr>
        <p:spPr>
          <a:xfrm>
            <a:off x="1121864" y="3973966"/>
            <a:ext cx="1402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Scrape logs</a:t>
            </a:r>
          </a:p>
        </p:txBody>
      </p:sp>
      <p:pic>
        <p:nvPicPr>
          <p:cNvPr id="6" name="Picture 5">
            <a:extLst>
              <a:ext uri="{FF2B5EF4-FFF2-40B4-BE49-F238E27FC236}">
                <a16:creationId xmlns:a16="http://schemas.microsoft.com/office/drawing/2014/main" id="{8DCC8233-52FF-8F1D-9BED-68D3E1B716FF}"/>
              </a:ext>
            </a:extLst>
          </p:cNvPr>
          <p:cNvPicPr>
            <a:picLocks noChangeAspect="1"/>
          </p:cNvPicPr>
          <p:nvPr/>
        </p:nvPicPr>
        <p:blipFill>
          <a:blip r:embed="rId7"/>
          <a:stretch>
            <a:fillRect/>
          </a:stretch>
        </p:blipFill>
        <p:spPr>
          <a:xfrm>
            <a:off x="3620127" y="4449262"/>
            <a:ext cx="2535725" cy="1647036"/>
          </a:xfrm>
          <a:prstGeom prst="rect">
            <a:avLst/>
          </a:prstGeom>
          <a:ln>
            <a:solidFill>
              <a:schemeClr val="tx1"/>
            </a:solidFill>
          </a:ln>
        </p:spPr>
      </p:pic>
      <p:sp>
        <p:nvSpPr>
          <p:cNvPr id="14" name="TextBox 13">
            <a:extLst>
              <a:ext uri="{FF2B5EF4-FFF2-40B4-BE49-F238E27FC236}">
                <a16:creationId xmlns:a16="http://schemas.microsoft.com/office/drawing/2014/main" id="{991118DA-6954-B59E-B410-8268ED341891}"/>
              </a:ext>
            </a:extLst>
          </p:cNvPr>
          <p:cNvSpPr txBox="1"/>
          <p:nvPr/>
        </p:nvSpPr>
        <p:spPr>
          <a:xfrm>
            <a:off x="4011420" y="3990288"/>
            <a:ext cx="17122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Recognize text</a:t>
            </a:r>
          </a:p>
        </p:txBody>
      </p:sp>
      <p:sp>
        <p:nvSpPr>
          <p:cNvPr id="15" name="TextBox 14">
            <a:extLst>
              <a:ext uri="{FF2B5EF4-FFF2-40B4-BE49-F238E27FC236}">
                <a16:creationId xmlns:a16="http://schemas.microsoft.com/office/drawing/2014/main" id="{F038BC9A-F1AF-368E-5540-63A17C577D73}"/>
              </a:ext>
            </a:extLst>
          </p:cNvPr>
          <p:cNvSpPr txBox="1"/>
          <p:nvPr/>
        </p:nvSpPr>
        <p:spPr>
          <a:xfrm rot="741270">
            <a:off x="7399048" y="4550168"/>
            <a:ext cx="1487138" cy="1569660"/>
          </a:xfrm>
          <a:prstGeom prst="rect">
            <a:avLst/>
          </a:prstGeom>
          <a:solidFill>
            <a:srgbClr val="B8A8A4"/>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Clay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Gravel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Silt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Sand &amp; Clay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Sand &amp; Gravel</a:t>
            </a:r>
          </a:p>
        </p:txBody>
      </p:sp>
      <p:sp>
        <p:nvSpPr>
          <p:cNvPr id="16" name="TextBox 15">
            <a:extLst>
              <a:ext uri="{FF2B5EF4-FFF2-40B4-BE49-F238E27FC236}">
                <a16:creationId xmlns:a16="http://schemas.microsoft.com/office/drawing/2014/main" id="{F1C2894E-E6EB-5073-18FC-378788E188CD}"/>
              </a:ext>
            </a:extLst>
          </p:cNvPr>
          <p:cNvSpPr txBox="1"/>
          <p:nvPr/>
        </p:nvSpPr>
        <p:spPr>
          <a:xfrm>
            <a:off x="7037674" y="3968355"/>
            <a:ext cx="17213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Classify/Lump</a:t>
            </a:r>
          </a:p>
        </p:txBody>
      </p:sp>
      <p:sp>
        <p:nvSpPr>
          <p:cNvPr id="17" name="TextBox 16">
            <a:extLst>
              <a:ext uri="{FF2B5EF4-FFF2-40B4-BE49-F238E27FC236}">
                <a16:creationId xmlns:a16="http://schemas.microsoft.com/office/drawing/2014/main" id="{AF35F304-DB27-E983-1B21-EB654BEE0795}"/>
              </a:ext>
            </a:extLst>
          </p:cNvPr>
          <p:cNvSpPr txBox="1"/>
          <p:nvPr/>
        </p:nvSpPr>
        <p:spPr>
          <a:xfrm>
            <a:off x="9999278" y="3938640"/>
            <a:ext cx="10019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Analyze</a:t>
            </a:r>
          </a:p>
        </p:txBody>
      </p:sp>
      <p:sp>
        <p:nvSpPr>
          <p:cNvPr id="18" name="Arrow: Right 17">
            <a:extLst>
              <a:ext uri="{FF2B5EF4-FFF2-40B4-BE49-F238E27FC236}">
                <a16:creationId xmlns:a16="http://schemas.microsoft.com/office/drawing/2014/main" id="{349675A1-51FE-194D-1BE7-21096E636D89}"/>
              </a:ext>
            </a:extLst>
          </p:cNvPr>
          <p:cNvSpPr/>
          <p:nvPr/>
        </p:nvSpPr>
        <p:spPr>
          <a:xfrm>
            <a:off x="3116427" y="4893995"/>
            <a:ext cx="488119" cy="440267"/>
          </a:xfrm>
          <a:prstGeom prst="rightArrow">
            <a:avLst/>
          </a:prstGeom>
          <a:solidFill>
            <a:schemeClr val="bg2">
              <a:lumMod val="9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row: Right 24">
            <a:extLst>
              <a:ext uri="{FF2B5EF4-FFF2-40B4-BE49-F238E27FC236}">
                <a16:creationId xmlns:a16="http://schemas.microsoft.com/office/drawing/2014/main" id="{E9277E47-27E9-5764-59A0-0E719DC59178}"/>
              </a:ext>
            </a:extLst>
          </p:cNvPr>
          <p:cNvSpPr/>
          <p:nvPr/>
        </p:nvSpPr>
        <p:spPr>
          <a:xfrm>
            <a:off x="6222931" y="4893995"/>
            <a:ext cx="488119" cy="440267"/>
          </a:xfrm>
          <a:prstGeom prst="rightArrow">
            <a:avLst/>
          </a:prstGeom>
          <a:solidFill>
            <a:schemeClr val="bg2">
              <a:lumMod val="9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Right 26">
            <a:extLst>
              <a:ext uri="{FF2B5EF4-FFF2-40B4-BE49-F238E27FC236}">
                <a16:creationId xmlns:a16="http://schemas.microsoft.com/office/drawing/2014/main" id="{2CE7CA83-9BC6-7633-3278-6637C40E36D1}"/>
              </a:ext>
            </a:extLst>
          </p:cNvPr>
          <p:cNvSpPr/>
          <p:nvPr/>
        </p:nvSpPr>
        <p:spPr>
          <a:xfrm>
            <a:off x="8759043" y="4933900"/>
            <a:ext cx="488119" cy="440267"/>
          </a:xfrm>
          <a:prstGeom prst="rightArrow">
            <a:avLst/>
          </a:prstGeom>
          <a:solidFill>
            <a:schemeClr val="bg2">
              <a:lumMod val="9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C79FAE92-6AAD-D0B1-9120-04DF3B2DD539}"/>
              </a:ext>
            </a:extLst>
          </p:cNvPr>
          <p:cNvSpPr txBox="1"/>
          <p:nvPr/>
        </p:nvSpPr>
        <p:spPr>
          <a:xfrm rot="20230363">
            <a:off x="6733453" y="4530487"/>
            <a:ext cx="852734" cy="1077218"/>
          </a:xfrm>
          <a:prstGeom prst="rect">
            <a:avLst/>
          </a:prstGeom>
          <a:solidFill>
            <a:schemeClr val="accent6">
              <a:lumMod val="20000"/>
              <a:lumOff val="8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Rock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Mixed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Coarse</a:t>
            </a:r>
          </a:p>
        </p:txBody>
      </p:sp>
      <p:pic>
        <p:nvPicPr>
          <p:cNvPr id="2" name="Picture 1">
            <a:extLst>
              <a:ext uri="{FF2B5EF4-FFF2-40B4-BE49-F238E27FC236}">
                <a16:creationId xmlns:a16="http://schemas.microsoft.com/office/drawing/2014/main" id="{F79942D0-60F5-DD0B-0D8A-A657B7071E2C}"/>
              </a:ext>
            </a:extLst>
          </p:cNvPr>
          <p:cNvPicPr>
            <a:picLocks noChangeAspect="1"/>
          </p:cNvPicPr>
          <p:nvPr/>
        </p:nvPicPr>
        <p:blipFill>
          <a:blip r:embed="rId8"/>
          <a:stretch>
            <a:fillRect/>
          </a:stretch>
        </p:blipFill>
        <p:spPr>
          <a:xfrm>
            <a:off x="-1" y="3638351"/>
            <a:ext cx="12194958" cy="3413987"/>
          </a:xfrm>
          <a:prstGeom prst="rect">
            <a:avLst/>
          </a:prstGeom>
        </p:spPr>
      </p:pic>
    </p:spTree>
    <p:extLst>
      <p:ext uri="{BB962C8B-B14F-4D97-AF65-F5344CB8AC3E}">
        <p14:creationId xmlns:p14="http://schemas.microsoft.com/office/powerpoint/2010/main" val="364263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Google Shape;144;p29"/>
          <p:cNvSpPr txBox="1"/>
          <p:nvPr/>
        </p:nvSpPr>
        <p:spPr>
          <a:xfrm>
            <a:off x="433290" y="152205"/>
            <a:ext cx="8641981" cy="692458"/>
          </a:xfrm>
          <a:prstGeom prst="rect">
            <a:avLst/>
          </a:prstGeom>
          <a:noFill/>
          <a:ln w="0">
            <a:noFill/>
          </a:ln>
        </p:spPr>
        <p:txBody>
          <a:bodyPr tIns="110619" bIns="110619"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 sz="3200" b="1" spc="-1" dirty="0">
                <a:solidFill>
                  <a:prstClr val="black"/>
                </a:solidFill>
                <a:latin typeface="Calibri Light" panose="020F0302020204030204"/>
              </a:rPr>
              <a:t>A multi-year project: Looking ahead to next year</a:t>
            </a:r>
            <a:endParaRPr kumimoji="0" lang="en-US" sz="3200" b="0" i="0" u="none" strike="noStrike" kern="1200" cap="none" spc="-1" normalizeH="0" baseline="0" noProof="0" dirty="0">
              <a:ln>
                <a:noFill/>
              </a:ln>
              <a:solidFill>
                <a:prstClr val="black"/>
              </a:solidFill>
              <a:effectLst/>
              <a:uLnTx/>
              <a:uFillTx/>
              <a:latin typeface="Calibri Light" panose="020F0302020204030204"/>
              <a:ea typeface="+mn-ea"/>
              <a:cs typeface="+mn-cs"/>
            </a:endParaRPr>
          </a:p>
        </p:txBody>
      </p:sp>
      <p:sp>
        <p:nvSpPr>
          <p:cNvPr id="9" name="Rectangle 8">
            <a:extLst>
              <a:ext uri="{FF2B5EF4-FFF2-40B4-BE49-F238E27FC236}">
                <a16:creationId xmlns:a16="http://schemas.microsoft.com/office/drawing/2014/main" id="{35208AA0-EAEE-49B2-9EF0-A13451B61BA0}"/>
              </a:ext>
            </a:extLst>
          </p:cNvPr>
          <p:cNvSpPr/>
          <p:nvPr/>
        </p:nvSpPr>
        <p:spPr>
          <a:xfrm>
            <a:off x="-1" y="6437376"/>
            <a:ext cx="12192000" cy="502920"/>
          </a:xfrm>
          <a:prstGeom prst="rect">
            <a:avLst/>
          </a:prstGeom>
          <a:solidFill>
            <a:srgbClr val="5BB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B6CC145D-E42D-4ED6-B441-02E170556C41}"/>
              </a:ext>
            </a:extLst>
          </p:cNvPr>
          <p:cNvCxnSpPr>
            <a:cxnSpLocks/>
          </p:cNvCxnSpPr>
          <p:nvPr/>
        </p:nvCxnSpPr>
        <p:spPr>
          <a:xfrm>
            <a:off x="0" y="1077935"/>
            <a:ext cx="12192000" cy="0"/>
          </a:xfrm>
          <a:prstGeom prst="line">
            <a:avLst/>
          </a:prstGeom>
          <a:ln w="19050">
            <a:solidFill>
              <a:srgbClr val="5BBAC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5F11857-B188-4D2D-AA92-D49D1994E7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6419" y="6514062"/>
            <a:ext cx="1217298" cy="352597"/>
          </a:xfrm>
          <a:prstGeom prst="rect">
            <a:avLst/>
          </a:prstGeom>
        </p:spPr>
      </p:pic>
      <p:pic>
        <p:nvPicPr>
          <p:cNvPr id="12" name="Picture 11">
            <a:extLst>
              <a:ext uri="{FF2B5EF4-FFF2-40B4-BE49-F238E27FC236}">
                <a16:creationId xmlns:a16="http://schemas.microsoft.com/office/drawing/2014/main" id="{52390EE5-CB19-4450-9801-FC8A451CC3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67393" y="128866"/>
            <a:ext cx="978188" cy="721770"/>
          </a:xfrm>
          <a:prstGeom prst="rect">
            <a:avLst/>
          </a:prstGeom>
        </p:spPr>
      </p:pic>
      <p:pic>
        <p:nvPicPr>
          <p:cNvPr id="16" name="Picture 15">
            <a:extLst>
              <a:ext uri="{FF2B5EF4-FFF2-40B4-BE49-F238E27FC236}">
                <a16:creationId xmlns:a16="http://schemas.microsoft.com/office/drawing/2014/main" id="{F164D749-BC0A-3A06-AFE1-A141686C12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3290" y="5353238"/>
            <a:ext cx="2527563" cy="873414"/>
          </a:xfrm>
          <a:prstGeom prst="rect">
            <a:avLst/>
          </a:prstGeom>
        </p:spPr>
      </p:pic>
      <p:pic>
        <p:nvPicPr>
          <p:cNvPr id="3" name="Picture 2">
            <a:extLst>
              <a:ext uri="{FF2B5EF4-FFF2-40B4-BE49-F238E27FC236}">
                <a16:creationId xmlns:a16="http://schemas.microsoft.com/office/drawing/2014/main" id="{77D8E0F3-2DFF-6032-3844-D40AD469D8CA}"/>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44215" y="1116279"/>
            <a:ext cx="6762381" cy="5282753"/>
          </a:xfrm>
          <a:prstGeom prst="rect">
            <a:avLst/>
          </a:prstGeom>
        </p:spPr>
      </p:pic>
      <p:sp>
        <p:nvSpPr>
          <p:cNvPr id="4" name="Content Placeholder 2">
            <a:extLst>
              <a:ext uri="{FF2B5EF4-FFF2-40B4-BE49-F238E27FC236}">
                <a16:creationId xmlns:a16="http://schemas.microsoft.com/office/drawing/2014/main" id="{461A9364-C5BB-86AE-60A1-D4CA954A7BB0}"/>
              </a:ext>
            </a:extLst>
          </p:cNvPr>
          <p:cNvSpPr txBox="1">
            <a:spLocks/>
          </p:cNvSpPr>
          <p:nvPr/>
        </p:nvSpPr>
        <p:spPr>
          <a:xfrm>
            <a:off x="6975330" y="1468362"/>
            <a:ext cx="5070251" cy="4578587"/>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2400" dirty="0">
                <a:latin typeface="Calibri (body)"/>
              </a:rPr>
              <a:t>Building interpretations and conceptual hydrogeologic models with consulting teams</a:t>
            </a:r>
          </a:p>
          <a:p>
            <a:pPr marL="514350" indent="-514350">
              <a:buFont typeface="+mj-lt"/>
              <a:buAutoNum type="arabicPeriod"/>
            </a:pPr>
            <a:r>
              <a:rPr lang="en-US" sz="2400" dirty="0">
                <a:latin typeface="Calibri (body)"/>
              </a:rPr>
              <a:t>Explore alternative methods for data collection</a:t>
            </a:r>
          </a:p>
          <a:p>
            <a:pPr marL="514350" indent="-514350">
              <a:buFont typeface="+mj-lt"/>
              <a:buAutoNum type="arabicPeriod"/>
            </a:pPr>
            <a:r>
              <a:rPr lang="en-US" sz="2400" dirty="0">
                <a:latin typeface="Calibri (body)"/>
              </a:rPr>
              <a:t>Developing data sharing platforms</a:t>
            </a:r>
          </a:p>
          <a:p>
            <a:pPr marL="514350" indent="-514350">
              <a:buFont typeface="+mj-lt"/>
              <a:buAutoNum type="arabicPeriod"/>
            </a:pPr>
            <a:r>
              <a:rPr lang="en-US" sz="2400" dirty="0">
                <a:latin typeface="Calibri (body)"/>
              </a:rPr>
              <a:t>Determining locations for well drilling and developing well designs</a:t>
            </a:r>
          </a:p>
          <a:p>
            <a:pPr marL="0" indent="0">
              <a:buNone/>
            </a:pPr>
            <a:endParaRPr lang="en-US" sz="2300" dirty="0"/>
          </a:p>
          <a:p>
            <a:pPr marL="0" indent="0">
              <a:spcBef>
                <a:spcPts val="0"/>
              </a:spcBef>
              <a:spcAft>
                <a:spcPts val="400"/>
              </a:spcAft>
              <a:buNone/>
            </a:pPr>
            <a:endParaRPr lang="en-US" sz="2200" dirty="0">
              <a:solidFill>
                <a:schemeClr val="bg2">
                  <a:lumMod val="25000"/>
                </a:schemeClr>
              </a:solidFill>
              <a:latin typeface="Arial"/>
              <a:cs typeface="Arial" panose="020B0604020202020204" pitchFamily="34" charset="0"/>
            </a:endParaRPr>
          </a:p>
        </p:txBody>
      </p:sp>
      <p:pic>
        <p:nvPicPr>
          <p:cNvPr id="2" name="Picture 1" descr="A black background with blue and red text&#10;&#10;AI-generated content may be incorrect.">
            <a:extLst>
              <a:ext uri="{FF2B5EF4-FFF2-40B4-BE49-F238E27FC236}">
                <a16:creationId xmlns:a16="http://schemas.microsoft.com/office/drawing/2014/main" id="{D861852E-B772-9011-689B-6D0AD0A7F2C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30628" y="5135252"/>
            <a:ext cx="3236765" cy="1118549"/>
          </a:xfrm>
          <a:prstGeom prst="rect">
            <a:avLst/>
          </a:prstGeom>
        </p:spPr>
      </p:pic>
    </p:spTree>
    <p:extLst>
      <p:ext uri="{BB962C8B-B14F-4D97-AF65-F5344CB8AC3E}">
        <p14:creationId xmlns:p14="http://schemas.microsoft.com/office/powerpoint/2010/main" val="332534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Google Shape;144;p29"/>
          <p:cNvSpPr txBox="1"/>
          <p:nvPr/>
        </p:nvSpPr>
        <p:spPr>
          <a:xfrm>
            <a:off x="605910" y="226607"/>
            <a:ext cx="11127339" cy="692458"/>
          </a:xfrm>
          <a:prstGeom prst="rect">
            <a:avLst/>
          </a:prstGeom>
          <a:noFill/>
          <a:ln w="0">
            <a:noFill/>
          </a:ln>
        </p:spPr>
        <p:txBody>
          <a:bodyPr tIns="110619" bIns="110619"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 sz="3200" b="1" i="0" u="none" strike="noStrike" kern="1200" cap="none" spc="-1" normalizeH="0" baseline="0" noProof="0" dirty="0">
                <a:ln>
                  <a:noFill/>
                </a:ln>
                <a:solidFill>
                  <a:prstClr val="black"/>
                </a:solidFill>
                <a:effectLst/>
                <a:uLnTx/>
                <a:uFillTx/>
                <a:latin typeface="Calibri Light" panose="020F0302020204030204"/>
                <a:ea typeface="+mn-ea"/>
                <a:cs typeface="+mn-cs"/>
              </a:rPr>
              <a:t>Thank You for helping us do this important work for New Mexico</a:t>
            </a:r>
            <a:endParaRPr kumimoji="0" lang="en-US" sz="3200" b="0" i="0" u="none" strike="noStrike" kern="1200" cap="none" spc="-1" normalizeH="0" baseline="0" noProof="0" dirty="0">
              <a:ln>
                <a:noFill/>
              </a:ln>
              <a:solidFill>
                <a:prstClr val="black"/>
              </a:solidFill>
              <a:effectLst/>
              <a:uLnTx/>
              <a:uFillTx/>
              <a:latin typeface="Calibri Light" panose="020F0302020204030204"/>
              <a:ea typeface="+mn-ea"/>
              <a:cs typeface="+mn-cs"/>
            </a:endParaRPr>
          </a:p>
        </p:txBody>
      </p:sp>
      <p:sp>
        <p:nvSpPr>
          <p:cNvPr id="9" name="Rectangle 8">
            <a:extLst>
              <a:ext uri="{FF2B5EF4-FFF2-40B4-BE49-F238E27FC236}">
                <a16:creationId xmlns:a16="http://schemas.microsoft.com/office/drawing/2014/main" id="{35208AA0-EAEE-49B2-9EF0-A13451B61BA0}"/>
              </a:ext>
            </a:extLst>
          </p:cNvPr>
          <p:cNvSpPr/>
          <p:nvPr/>
        </p:nvSpPr>
        <p:spPr>
          <a:xfrm>
            <a:off x="-1" y="6437376"/>
            <a:ext cx="12192000" cy="502920"/>
          </a:xfrm>
          <a:prstGeom prst="rect">
            <a:avLst/>
          </a:prstGeom>
          <a:solidFill>
            <a:srgbClr val="5BB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B6CC145D-E42D-4ED6-B441-02E170556C41}"/>
              </a:ext>
            </a:extLst>
          </p:cNvPr>
          <p:cNvCxnSpPr>
            <a:cxnSpLocks/>
          </p:cNvCxnSpPr>
          <p:nvPr/>
        </p:nvCxnSpPr>
        <p:spPr>
          <a:xfrm>
            <a:off x="0" y="1077935"/>
            <a:ext cx="12192000" cy="0"/>
          </a:xfrm>
          <a:prstGeom prst="line">
            <a:avLst/>
          </a:prstGeom>
          <a:ln w="19050">
            <a:solidFill>
              <a:srgbClr val="5BBAC3"/>
            </a:solidFill>
          </a:ln>
        </p:spPr>
        <p:style>
          <a:lnRef idx="1">
            <a:schemeClr val="accent1"/>
          </a:lnRef>
          <a:fillRef idx="0">
            <a:schemeClr val="accent1"/>
          </a:fillRef>
          <a:effectRef idx="0">
            <a:schemeClr val="accent1"/>
          </a:effectRef>
          <a:fontRef idx="minor">
            <a:schemeClr val="tx1"/>
          </a:fontRef>
        </p:style>
      </p:cxnSp>
      <p:pic>
        <p:nvPicPr>
          <p:cNvPr id="3" name="Google Shape;242;p6">
            <a:extLst>
              <a:ext uri="{FF2B5EF4-FFF2-40B4-BE49-F238E27FC236}">
                <a16:creationId xmlns:a16="http://schemas.microsoft.com/office/drawing/2014/main" id="{E537A9BD-4C9A-119D-051A-958E0DFD56C1}"/>
              </a:ext>
            </a:extLst>
          </p:cNvPr>
          <p:cNvPicPr preferRelativeResize="0"/>
          <p:nvPr/>
        </p:nvPicPr>
        <p:blipFill rotWithShape="1">
          <a:blip r:embed="rId2">
            <a:alphaModFix/>
          </a:blip>
          <a:srcRect/>
          <a:stretch/>
        </p:blipFill>
        <p:spPr>
          <a:xfrm>
            <a:off x="-5064" y="1219721"/>
            <a:ext cx="12197063" cy="4512914"/>
          </a:xfrm>
          <a:prstGeom prst="rect">
            <a:avLst/>
          </a:prstGeom>
          <a:noFill/>
          <a:ln>
            <a:noFill/>
          </a:ln>
        </p:spPr>
      </p:pic>
      <p:sp>
        <p:nvSpPr>
          <p:cNvPr id="5" name="TextBox 4">
            <a:extLst>
              <a:ext uri="{FF2B5EF4-FFF2-40B4-BE49-F238E27FC236}">
                <a16:creationId xmlns:a16="http://schemas.microsoft.com/office/drawing/2014/main" id="{1E767C00-F676-AE74-C6C1-89FEE4CEB71B}"/>
              </a:ext>
            </a:extLst>
          </p:cNvPr>
          <p:cNvSpPr txBox="1"/>
          <p:nvPr/>
        </p:nvSpPr>
        <p:spPr>
          <a:xfrm>
            <a:off x="3733093" y="5985062"/>
            <a:ext cx="4872972" cy="646331"/>
          </a:xfrm>
          <a:prstGeom prst="rect">
            <a:avLst/>
          </a:prstGeom>
          <a:noFill/>
        </p:spPr>
        <p:txBody>
          <a:bodyPr wrap="square" rtlCol="0">
            <a:spAutoFit/>
          </a:bodyPr>
          <a:lstStyle/>
          <a:p>
            <a:r>
              <a:rPr lang="en-US" dirty="0">
                <a:latin typeface="Arial Rounded MT Bold" panose="020F0704030504030204" pitchFamily="34" charset="0"/>
              </a:rPr>
              <a:t>Stacy Timmons: </a:t>
            </a:r>
            <a:r>
              <a:rPr lang="en-US" dirty="0">
                <a:latin typeface="Arial Rounded MT Bold" panose="020F0704030504030204" pitchFamily="34" charset="0"/>
                <a:hlinkClick r:id="rId3"/>
              </a:rPr>
              <a:t>stacy.timmons@nmt.edu</a:t>
            </a:r>
            <a:endParaRPr lang="en-US" dirty="0">
              <a:latin typeface="Arial Rounded MT Bold" panose="020F0704030504030204" pitchFamily="34" charset="0"/>
            </a:endParaRPr>
          </a:p>
          <a:p>
            <a:endParaRPr lang="en-US" dirty="0">
              <a:latin typeface="Arial Rounded MT Bold" panose="020F0704030504030204" pitchFamily="34" charset="0"/>
            </a:endParaRPr>
          </a:p>
        </p:txBody>
      </p:sp>
      <p:pic>
        <p:nvPicPr>
          <p:cNvPr id="2" name="Picture 1">
            <a:extLst>
              <a:ext uri="{FF2B5EF4-FFF2-40B4-BE49-F238E27FC236}">
                <a16:creationId xmlns:a16="http://schemas.microsoft.com/office/drawing/2014/main" id="{8D0CA829-4B25-C086-1B0B-DE89158B1E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99330" y="1873330"/>
            <a:ext cx="1739869" cy="1283786"/>
          </a:xfrm>
          <a:prstGeom prst="rect">
            <a:avLst/>
          </a:prstGeom>
        </p:spPr>
      </p:pic>
      <p:sp>
        <p:nvSpPr>
          <p:cNvPr id="4" name="TextBox 3">
            <a:extLst>
              <a:ext uri="{FF2B5EF4-FFF2-40B4-BE49-F238E27FC236}">
                <a16:creationId xmlns:a16="http://schemas.microsoft.com/office/drawing/2014/main" id="{556FB8E3-3223-E81A-9768-77050373513F}"/>
              </a:ext>
            </a:extLst>
          </p:cNvPr>
          <p:cNvSpPr txBox="1"/>
          <p:nvPr/>
        </p:nvSpPr>
        <p:spPr>
          <a:xfrm>
            <a:off x="605910" y="1567963"/>
            <a:ext cx="6096000" cy="3139321"/>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p:spPr>
        <p:txBody>
          <a:bodyPr wrap="square">
            <a:spAutoFit/>
          </a:bodyPr>
          <a:lstStyle/>
          <a:p>
            <a:pPr marL="0" marR="0" lvl="0" indent="0" algn="l" rtl="0">
              <a:lnSpc>
                <a:spcPct val="100000"/>
              </a:lnSpc>
              <a:spcBef>
                <a:spcPts val="0"/>
              </a:spcBef>
              <a:spcAft>
                <a:spcPts val="0"/>
              </a:spcAft>
              <a:buNone/>
            </a:pPr>
            <a:r>
              <a:rPr lang="en-US" sz="2200" b="1" i="0" u="none" strike="noStrike" cap="none" dirty="0">
                <a:solidFill>
                  <a:srgbClr val="000000"/>
                </a:solidFill>
                <a:latin typeface="Calibri (body)"/>
                <a:ea typeface="Average"/>
                <a:cs typeface="Average"/>
                <a:sym typeface="Average"/>
              </a:rPr>
              <a:t>Water Programs FY2028 anticipated requests</a:t>
            </a:r>
            <a:endParaRPr lang="en-US" sz="2200" b="1" dirty="0">
              <a:latin typeface="Calibri (body)"/>
            </a:endParaRPr>
          </a:p>
          <a:p>
            <a:pPr marL="285750" lvl="0" indent="-285750">
              <a:buSzPts val="1400"/>
              <a:buFont typeface="Arial"/>
              <a:buChar char="•"/>
            </a:pPr>
            <a:r>
              <a:rPr lang="en-US" sz="2200" b="0" i="0" u="none" strike="noStrike" cap="none" dirty="0">
                <a:solidFill>
                  <a:srgbClr val="000000"/>
                </a:solidFill>
                <a:latin typeface="Calibri (body)"/>
                <a:ea typeface="Average"/>
                <a:cs typeface="Average"/>
                <a:sym typeface="Average"/>
              </a:rPr>
              <a:t>Target for </a:t>
            </a:r>
            <a:r>
              <a:rPr lang="en-US" sz="2200" dirty="0">
                <a:latin typeface="Calibri (body)"/>
                <a:ea typeface="Average"/>
                <a:cs typeface="Average"/>
                <a:sym typeface="Average"/>
              </a:rPr>
              <a:t>Aquifer Mapping and Monitoring</a:t>
            </a:r>
            <a:r>
              <a:rPr lang="en-US" sz="2200" b="0" i="0" u="none" strike="noStrike" cap="none" dirty="0">
                <a:solidFill>
                  <a:srgbClr val="000000"/>
                </a:solidFill>
                <a:latin typeface="Calibri (body)"/>
                <a:ea typeface="Average"/>
                <a:cs typeface="Average"/>
                <a:sym typeface="Average"/>
              </a:rPr>
              <a:t>: $0!</a:t>
            </a:r>
            <a:endParaRPr lang="en-US" sz="2200" i="0" u="none" strike="noStrike" cap="none" dirty="0">
              <a:latin typeface="Calibri (body)"/>
              <a:sym typeface="Average"/>
            </a:endParaRPr>
          </a:p>
          <a:p>
            <a:pPr marL="285750" lvl="0" indent="-285750">
              <a:buSzPts val="1400"/>
              <a:buFont typeface="Arial"/>
              <a:buChar char="•"/>
            </a:pPr>
            <a:r>
              <a:rPr lang="en-US" sz="2200" b="1" dirty="0">
                <a:solidFill>
                  <a:schemeClr val="dk1"/>
                </a:solidFill>
                <a:latin typeface="Calibri (body)"/>
                <a:ea typeface="Average"/>
                <a:cs typeface="Average"/>
                <a:sym typeface="Average"/>
              </a:rPr>
              <a:t>Non-recurring Target</a:t>
            </a:r>
            <a:r>
              <a:rPr lang="en-US" sz="2200" b="1">
                <a:solidFill>
                  <a:schemeClr val="dk1"/>
                </a:solidFill>
                <a:latin typeface="Calibri (body)"/>
                <a:ea typeface="Average"/>
                <a:cs typeface="Average"/>
                <a:sym typeface="Average"/>
              </a:rPr>
              <a:t>: </a:t>
            </a:r>
            <a:r>
              <a:rPr lang="en-US" sz="2200" b="1" i="1">
                <a:solidFill>
                  <a:schemeClr val="dk1"/>
                </a:solidFill>
                <a:latin typeface="Calibri (body)"/>
                <a:ea typeface="Average"/>
                <a:cs typeface="Average"/>
                <a:sym typeface="Average"/>
              </a:rPr>
              <a:t>$</a:t>
            </a:r>
            <a:r>
              <a:rPr lang="en-US" sz="2200" b="1" i="1" dirty="0">
                <a:solidFill>
                  <a:schemeClr val="dk1"/>
                </a:solidFill>
                <a:latin typeface="Calibri (body)"/>
                <a:ea typeface="Average"/>
                <a:cs typeface="Average"/>
                <a:sym typeface="Average"/>
              </a:rPr>
              <a:t>22M in FY28 </a:t>
            </a:r>
            <a:r>
              <a:rPr lang="en-US" sz="2200" dirty="0">
                <a:solidFill>
                  <a:schemeClr val="dk1"/>
                </a:solidFill>
                <a:latin typeface="Calibri (body)"/>
                <a:ea typeface="Average"/>
                <a:cs typeface="Average"/>
                <a:sym typeface="Average"/>
              </a:rPr>
              <a:t>for aquifer characterization and Water Data Programs</a:t>
            </a:r>
          </a:p>
          <a:p>
            <a:pPr marL="742950" lvl="1" indent="-285750">
              <a:buSzPts val="1400"/>
              <a:buFont typeface="Arial"/>
              <a:buChar char="•"/>
            </a:pPr>
            <a:r>
              <a:rPr lang="en-US" sz="2200" dirty="0">
                <a:solidFill>
                  <a:schemeClr val="dk1"/>
                </a:solidFill>
                <a:latin typeface="Calibri (body)"/>
                <a:ea typeface="Average"/>
                <a:cs typeface="Average"/>
                <a:sym typeface="Average"/>
              </a:rPr>
              <a:t>Continue progress on data collection and interpretation/ model development</a:t>
            </a:r>
          </a:p>
          <a:p>
            <a:pPr marL="742950" lvl="1" indent="-285750">
              <a:buSzPts val="1400"/>
              <a:buFont typeface="Arial"/>
              <a:buChar char="•"/>
            </a:pPr>
            <a:r>
              <a:rPr lang="en-US" sz="2200" dirty="0">
                <a:solidFill>
                  <a:schemeClr val="dk1"/>
                </a:solidFill>
                <a:latin typeface="Calibri (body)"/>
                <a:ea typeface="Average"/>
                <a:cs typeface="Average"/>
                <a:sym typeface="Average"/>
              </a:rPr>
              <a:t>Drilling exploration and monitoring wells</a:t>
            </a:r>
          </a:p>
          <a:p>
            <a:pPr marL="742950" lvl="1" indent="-285750">
              <a:buSzPts val="1400"/>
              <a:buFont typeface="Arial"/>
              <a:buChar char="•"/>
            </a:pPr>
            <a:r>
              <a:rPr lang="en-US" sz="2200" dirty="0">
                <a:solidFill>
                  <a:schemeClr val="dk1"/>
                </a:solidFill>
                <a:latin typeface="Calibri (body)"/>
                <a:ea typeface="Average"/>
                <a:cs typeface="Average"/>
                <a:sym typeface="Average"/>
              </a:rPr>
              <a:t>$2M for Water Data Program (agency / academic grants)</a:t>
            </a:r>
          </a:p>
        </p:txBody>
      </p:sp>
      <p:sp>
        <p:nvSpPr>
          <p:cNvPr id="7" name="TextBox 6">
            <a:extLst>
              <a:ext uri="{FF2B5EF4-FFF2-40B4-BE49-F238E27FC236}">
                <a16:creationId xmlns:a16="http://schemas.microsoft.com/office/drawing/2014/main" id="{3DAE40D7-1A1A-3A8D-C5D9-6074ABFDEF0A}"/>
              </a:ext>
            </a:extLst>
          </p:cNvPr>
          <p:cNvSpPr txBox="1"/>
          <p:nvPr/>
        </p:nvSpPr>
        <p:spPr>
          <a:xfrm>
            <a:off x="3118858" y="6531452"/>
            <a:ext cx="6101442" cy="369332"/>
          </a:xfrm>
          <a:prstGeom prst="rect">
            <a:avLst/>
          </a:prstGeom>
          <a:noFill/>
        </p:spPr>
        <p:txBody>
          <a:bodyPr wrap="square">
            <a:spAutoFit/>
          </a:bodyPr>
          <a:lstStyle/>
          <a:p>
            <a:r>
              <a:rPr lang="en-US" dirty="0"/>
              <a:t>https://geoinfo.nmt.edu/resources/water/amp/home.html</a:t>
            </a:r>
          </a:p>
        </p:txBody>
      </p:sp>
    </p:spTree>
    <p:extLst>
      <p:ext uri="{BB962C8B-B14F-4D97-AF65-F5344CB8AC3E}">
        <p14:creationId xmlns:p14="http://schemas.microsoft.com/office/powerpoint/2010/main" val="3343939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Google Shape;144;p29"/>
          <p:cNvSpPr txBox="1"/>
          <p:nvPr/>
        </p:nvSpPr>
        <p:spPr>
          <a:xfrm>
            <a:off x="433290" y="152205"/>
            <a:ext cx="8641981" cy="692458"/>
          </a:xfrm>
          <a:prstGeom prst="rect">
            <a:avLst/>
          </a:prstGeom>
          <a:noFill/>
          <a:ln w="0">
            <a:noFill/>
          </a:ln>
        </p:spPr>
        <p:txBody>
          <a:bodyPr tIns="110619" bIns="110619"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 sz="3200" b="1" i="0" u="none" strike="noStrike" kern="1200" cap="none" spc="-1" normalizeH="0" baseline="0" noProof="0" dirty="0">
                <a:ln>
                  <a:noFill/>
                </a:ln>
                <a:solidFill>
                  <a:prstClr val="black"/>
                </a:solidFill>
                <a:effectLst/>
                <a:uLnTx/>
                <a:uFillTx/>
                <a:latin typeface="Calibri Light" panose="020F0302020204030204"/>
                <a:ea typeface="Arial"/>
                <a:cs typeface="+mn-cs"/>
              </a:rPr>
              <a:t>Aquifer Mapping and Monitoring Program</a:t>
            </a:r>
            <a:endParaRPr kumimoji="0" lang="en-US" sz="3200" b="0" i="0" u="none" strike="noStrike" kern="1200" cap="none" spc="-1" normalizeH="0" baseline="0" noProof="0" dirty="0">
              <a:ln>
                <a:noFill/>
              </a:ln>
              <a:solidFill>
                <a:prstClr val="black"/>
              </a:solidFill>
              <a:effectLst/>
              <a:uLnTx/>
              <a:uFillTx/>
              <a:latin typeface="Calibri Light" panose="020F0302020204030204"/>
              <a:ea typeface="+mn-ea"/>
              <a:cs typeface="+mn-cs"/>
            </a:endParaRPr>
          </a:p>
        </p:txBody>
      </p:sp>
      <p:sp>
        <p:nvSpPr>
          <p:cNvPr id="9" name="Rectangle 8">
            <a:extLst>
              <a:ext uri="{FF2B5EF4-FFF2-40B4-BE49-F238E27FC236}">
                <a16:creationId xmlns:a16="http://schemas.microsoft.com/office/drawing/2014/main" id="{35208AA0-EAEE-49B2-9EF0-A13451B61BA0}"/>
              </a:ext>
            </a:extLst>
          </p:cNvPr>
          <p:cNvSpPr/>
          <p:nvPr/>
        </p:nvSpPr>
        <p:spPr>
          <a:xfrm>
            <a:off x="-1" y="5186745"/>
            <a:ext cx="12192000" cy="1753551"/>
          </a:xfrm>
          <a:prstGeom prst="rect">
            <a:avLst/>
          </a:prstGeom>
          <a:solidFill>
            <a:srgbClr val="5BB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B6CC145D-E42D-4ED6-B441-02E170556C41}"/>
              </a:ext>
            </a:extLst>
          </p:cNvPr>
          <p:cNvCxnSpPr>
            <a:cxnSpLocks/>
          </p:cNvCxnSpPr>
          <p:nvPr/>
        </p:nvCxnSpPr>
        <p:spPr>
          <a:xfrm>
            <a:off x="0" y="1077935"/>
            <a:ext cx="12192000" cy="0"/>
          </a:xfrm>
          <a:prstGeom prst="line">
            <a:avLst/>
          </a:prstGeom>
          <a:ln w="19050">
            <a:solidFill>
              <a:srgbClr val="5BBAC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2390EE5-CB19-4450-9801-FC8A451CC31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7393" y="128866"/>
            <a:ext cx="978188" cy="721770"/>
          </a:xfrm>
          <a:prstGeom prst="rect">
            <a:avLst/>
          </a:prstGeom>
        </p:spPr>
      </p:pic>
      <p:sp>
        <p:nvSpPr>
          <p:cNvPr id="26" name="TextBox 25">
            <a:extLst>
              <a:ext uri="{FF2B5EF4-FFF2-40B4-BE49-F238E27FC236}">
                <a16:creationId xmlns:a16="http://schemas.microsoft.com/office/drawing/2014/main" id="{30CEB00F-F146-B253-5E1C-CA32319A0C7F}"/>
              </a:ext>
            </a:extLst>
          </p:cNvPr>
          <p:cNvSpPr txBox="1"/>
          <p:nvPr/>
        </p:nvSpPr>
        <p:spPr>
          <a:xfrm>
            <a:off x="4935650" y="4540157"/>
            <a:ext cx="12948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Socorro - 2022</a:t>
            </a:r>
          </a:p>
        </p:txBody>
      </p:sp>
      <p:sp>
        <p:nvSpPr>
          <p:cNvPr id="6" name="Content Placeholder 4">
            <a:extLst>
              <a:ext uri="{FF2B5EF4-FFF2-40B4-BE49-F238E27FC236}">
                <a16:creationId xmlns:a16="http://schemas.microsoft.com/office/drawing/2014/main" id="{4F4F0BBD-1D7B-582D-9014-7FA710E6B1D7}"/>
              </a:ext>
            </a:extLst>
          </p:cNvPr>
          <p:cNvSpPr txBox="1">
            <a:spLocks/>
          </p:cNvSpPr>
          <p:nvPr/>
        </p:nvSpPr>
        <p:spPr>
          <a:xfrm>
            <a:off x="585216" y="1305235"/>
            <a:ext cx="6428231" cy="4006906"/>
          </a:xfrm>
          <a:prstGeom prst="rect">
            <a:avLst/>
          </a:prstGeom>
        </p:spPr>
        <p:txBody>
          <a:bodyPr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We are the only non-regulatory state agency engaged in this specialized, multidisciplinary water science and research</a:t>
            </a:r>
            <a:r>
              <a:rPr lang="en-US" sz="2200" b="1" dirty="0"/>
              <a:t> </a:t>
            </a:r>
          </a:p>
          <a:p>
            <a:r>
              <a:rPr lang="en-US" sz="2200" dirty="0"/>
              <a:t>New Mexico’s geology is complex, and so are the aquifers</a:t>
            </a:r>
          </a:p>
          <a:p>
            <a:r>
              <a:rPr lang="en-US" sz="2200" dirty="0"/>
              <a:t>Many aquifers and regions have not been fully characterized</a:t>
            </a:r>
          </a:p>
          <a:p>
            <a:pPr marL="0" indent="0">
              <a:buNone/>
            </a:pPr>
            <a:endParaRPr lang="en-US" sz="2600" dirty="0"/>
          </a:p>
        </p:txBody>
      </p:sp>
      <p:pic>
        <p:nvPicPr>
          <p:cNvPr id="19" name="Picture 18" descr="Generalized_NM_Geology_PP3">
            <a:extLst>
              <a:ext uri="{FF2B5EF4-FFF2-40B4-BE49-F238E27FC236}">
                <a16:creationId xmlns:a16="http://schemas.microsoft.com/office/drawing/2014/main" id="{6386111F-3567-F5DB-8958-755530342A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60921" y="-8365"/>
            <a:ext cx="4920612" cy="539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494BF792-D171-B8DA-70CE-62FA2ACCAEA2}"/>
              </a:ext>
            </a:extLst>
          </p:cNvPr>
          <p:cNvCxnSpPr/>
          <p:nvPr/>
        </p:nvCxnSpPr>
        <p:spPr>
          <a:xfrm flipV="1">
            <a:off x="7466324" y="4445426"/>
            <a:ext cx="4746382" cy="15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0" descr="nmgs_Xsections1">
            <a:extLst>
              <a:ext uri="{FF2B5EF4-FFF2-40B4-BE49-F238E27FC236}">
                <a16:creationId xmlns:a16="http://schemas.microsoft.com/office/drawing/2014/main" id="{9767EF03-29D0-39BD-82BF-3FDE231D376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33290" y="5343967"/>
            <a:ext cx="11987676" cy="153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lack background with blue and red text&#10;&#10;AI-generated content may be incorrect.">
            <a:extLst>
              <a:ext uri="{FF2B5EF4-FFF2-40B4-BE49-F238E27FC236}">
                <a16:creationId xmlns:a16="http://schemas.microsoft.com/office/drawing/2014/main" id="{8184259E-1A04-ECC8-5695-7384B80D21F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41326" y="3839047"/>
            <a:ext cx="4021012" cy="1389565"/>
          </a:xfrm>
          <a:prstGeom prst="rect">
            <a:avLst/>
          </a:prstGeom>
        </p:spPr>
      </p:pic>
    </p:spTree>
    <p:extLst>
      <p:ext uri="{BB962C8B-B14F-4D97-AF65-F5344CB8AC3E}">
        <p14:creationId xmlns:p14="http://schemas.microsoft.com/office/powerpoint/2010/main" val="1332936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Google Shape;144;p29"/>
          <p:cNvSpPr txBox="1"/>
          <p:nvPr/>
        </p:nvSpPr>
        <p:spPr>
          <a:xfrm>
            <a:off x="433290" y="152205"/>
            <a:ext cx="8641981" cy="692458"/>
          </a:xfrm>
          <a:prstGeom prst="rect">
            <a:avLst/>
          </a:prstGeom>
          <a:noFill/>
          <a:ln w="0">
            <a:noFill/>
          </a:ln>
        </p:spPr>
        <p:txBody>
          <a:bodyPr tIns="110619" bIns="110619"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 sz="3200" b="1" spc="-1" dirty="0">
                <a:solidFill>
                  <a:prstClr val="black"/>
                </a:solidFill>
                <a:latin typeface="Calibri Light" panose="020F0302020204030204"/>
              </a:rPr>
              <a:t>Numerous statewide and regional studies underway</a:t>
            </a:r>
            <a:endParaRPr kumimoji="0" lang="en-US" sz="3200" b="0" i="0" u="none" strike="noStrike" kern="1200" cap="none" spc="-1" normalizeH="0" baseline="0" noProof="0" dirty="0">
              <a:ln>
                <a:noFill/>
              </a:ln>
              <a:solidFill>
                <a:prstClr val="black"/>
              </a:solidFill>
              <a:effectLst/>
              <a:uLnTx/>
              <a:uFillTx/>
              <a:latin typeface="Calibri Light" panose="020F0302020204030204"/>
              <a:ea typeface="+mn-ea"/>
              <a:cs typeface="+mn-cs"/>
            </a:endParaRPr>
          </a:p>
        </p:txBody>
      </p:sp>
      <p:sp>
        <p:nvSpPr>
          <p:cNvPr id="9" name="Rectangle 8">
            <a:extLst>
              <a:ext uri="{FF2B5EF4-FFF2-40B4-BE49-F238E27FC236}">
                <a16:creationId xmlns:a16="http://schemas.microsoft.com/office/drawing/2014/main" id="{35208AA0-EAEE-49B2-9EF0-A13451B61BA0}"/>
              </a:ext>
            </a:extLst>
          </p:cNvPr>
          <p:cNvSpPr/>
          <p:nvPr/>
        </p:nvSpPr>
        <p:spPr>
          <a:xfrm>
            <a:off x="-1" y="6437376"/>
            <a:ext cx="12192000" cy="502920"/>
          </a:xfrm>
          <a:prstGeom prst="rect">
            <a:avLst/>
          </a:prstGeom>
          <a:solidFill>
            <a:srgbClr val="5BB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B6CC145D-E42D-4ED6-B441-02E170556C41}"/>
              </a:ext>
            </a:extLst>
          </p:cNvPr>
          <p:cNvCxnSpPr>
            <a:cxnSpLocks/>
          </p:cNvCxnSpPr>
          <p:nvPr/>
        </p:nvCxnSpPr>
        <p:spPr>
          <a:xfrm>
            <a:off x="0" y="1077935"/>
            <a:ext cx="12192000" cy="0"/>
          </a:xfrm>
          <a:prstGeom prst="line">
            <a:avLst/>
          </a:prstGeom>
          <a:ln w="19050">
            <a:solidFill>
              <a:srgbClr val="5BBAC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5F11857-B188-4D2D-AA92-D49D1994E7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6419" y="6514062"/>
            <a:ext cx="1217298" cy="352597"/>
          </a:xfrm>
          <a:prstGeom prst="rect">
            <a:avLst/>
          </a:prstGeom>
        </p:spPr>
      </p:pic>
      <p:pic>
        <p:nvPicPr>
          <p:cNvPr id="12" name="Picture 11">
            <a:extLst>
              <a:ext uri="{FF2B5EF4-FFF2-40B4-BE49-F238E27FC236}">
                <a16:creationId xmlns:a16="http://schemas.microsoft.com/office/drawing/2014/main" id="{52390EE5-CB19-4450-9801-FC8A451CC3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67393" y="128866"/>
            <a:ext cx="978188" cy="721770"/>
          </a:xfrm>
          <a:prstGeom prst="rect">
            <a:avLst/>
          </a:prstGeom>
        </p:spPr>
      </p:pic>
      <p:grpSp>
        <p:nvGrpSpPr>
          <p:cNvPr id="4" name="Group 3">
            <a:extLst>
              <a:ext uri="{FF2B5EF4-FFF2-40B4-BE49-F238E27FC236}">
                <a16:creationId xmlns:a16="http://schemas.microsoft.com/office/drawing/2014/main" id="{63F7B049-AEC3-14F7-2D12-52FED30B1294}"/>
              </a:ext>
            </a:extLst>
          </p:cNvPr>
          <p:cNvGrpSpPr/>
          <p:nvPr/>
        </p:nvGrpSpPr>
        <p:grpSpPr>
          <a:xfrm>
            <a:off x="6267902" y="1777523"/>
            <a:ext cx="3489459" cy="3733248"/>
            <a:chOff x="4912766" y="2027766"/>
            <a:chExt cx="3885626" cy="4224868"/>
          </a:xfrm>
        </p:grpSpPr>
        <p:pic>
          <p:nvPicPr>
            <p:cNvPr id="5" name="Picture 4">
              <a:extLst>
                <a:ext uri="{FF2B5EF4-FFF2-40B4-BE49-F238E27FC236}">
                  <a16:creationId xmlns:a16="http://schemas.microsoft.com/office/drawing/2014/main" id="{537659EF-4DC7-9A5B-8564-36941DA647B4}"/>
                </a:ext>
              </a:extLst>
            </p:cNvPr>
            <p:cNvPicPr>
              <a:picLocks noChangeAspect="1"/>
            </p:cNvPicPr>
            <p:nvPr/>
          </p:nvPicPr>
          <p:blipFill>
            <a:blip r:embed="rId4" cstate="print">
              <a:extLst>
                <a:ext uri="{28A0092B-C50C-407E-A947-70E740481C1C}">
                  <a14:useLocalDpi xmlns:a14="http://schemas.microsoft.com/office/drawing/2010/main"/>
                </a:ext>
              </a:extLst>
            </a:blip>
            <a:srcRect l="1573" t="1613" r="1298" b="2020"/>
            <a:stretch>
              <a:fillRect/>
            </a:stretch>
          </p:blipFill>
          <p:spPr>
            <a:xfrm>
              <a:off x="4912766" y="2027766"/>
              <a:ext cx="3885626" cy="4224868"/>
            </a:xfrm>
            <a:prstGeom prst="rect">
              <a:avLst/>
            </a:prstGeom>
          </p:spPr>
        </p:pic>
        <p:sp>
          <p:nvSpPr>
            <p:cNvPr id="6" name="Star: 5 Points 5">
              <a:extLst>
                <a:ext uri="{FF2B5EF4-FFF2-40B4-BE49-F238E27FC236}">
                  <a16:creationId xmlns:a16="http://schemas.microsoft.com/office/drawing/2014/main" id="{28C50B1B-BEF9-E9E0-79FC-5276D6EB3D10}"/>
                </a:ext>
              </a:extLst>
            </p:cNvPr>
            <p:cNvSpPr/>
            <p:nvPr/>
          </p:nvSpPr>
          <p:spPr>
            <a:xfrm>
              <a:off x="6787624" y="3566583"/>
              <a:ext cx="232833" cy="232833"/>
            </a:xfrm>
            <a:prstGeom prst="star5">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Content Placeholder 2">
            <a:extLst>
              <a:ext uri="{FF2B5EF4-FFF2-40B4-BE49-F238E27FC236}">
                <a16:creationId xmlns:a16="http://schemas.microsoft.com/office/drawing/2014/main" id="{6DB766EB-917F-47E9-1756-494515BA6855}"/>
              </a:ext>
            </a:extLst>
          </p:cNvPr>
          <p:cNvSpPr txBox="1">
            <a:spLocks/>
          </p:cNvSpPr>
          <p:nvPr/>
        </p:nvSpPr>
        <p:spPr>
          <a:xfrm>
            <a:off x="283142" y="1183604"/>
            <a:ext cx="6054830" cy="48863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752" indent="-301752">
              <a:spcBef>
                <a:spcPts val="300"/>
              </a:spcBef>
              <a:spcAft>
                <a:spcPts val="400"/>
              </a:spcAft>
              <a:buFont typeface="Arial" panose="020B0604020202020204" pitchFamily="34" charset="0"/>
              <a:buNone/>
            </a:pPr>
            <a:r>
              <a:rPr lang="en-US" sz="2200" b="1" dirty="0"/>
              <a:t>Statewide Groundwater Summaries – Summer 2026</a:t>
            </a:r>
            <a:endParaRPr lang="en-US" sz="2200" dirty="0"/>
          </a:p>
          <a:p>
            <a:pPr>
              <a:spcBef>
                <a:spcPts val="300"/>
              </a:spcBef>
              <a:spcAft>
                <a:spcPts val="400"/>
              </a:spcAft>
              <a:buClr>
                <a:schemeClr val="tx1"/>
              </a:buClr>
              <a:buFont typeface="Wingdings" panose="05000000000000000000" pitchFamily="2" charset="2"/>
              <a:buChar char="§"/>
            </a:pPr>
            <a:r>
              <a:rPr lang="en-US" sz="2200" dirty="0"/>
              <a:t>Comprehensive groundwater summaries of 10 regions</a:t>
            </a:r>
          </a:p>
          <a:p>
            <a:pPr>
              <a:spcBef>
                <a:spcPts val="300"/>
              </a:spcBef>
              <a:spcAft>
                <a:spcPts val="400"/>
              </a:spcAft>
              <a:buClr>
                <a:schemeClr val="tx1"/>
              </a:buClr>
              <a:buFont typeface="Wingdings" panose="05000000000000000000" pitchFamily="2" charset="2"/>
              <a:buChar char="§"/>
            </a:pPr>
            <a:r>
              <a:rPr lang="en-US" sz="2200" dirty="0"/>
              <a:t>Initial funding provided by Thornburg Foundation</a:t>
            </a:r>
          </a:p>
          <a:p>
            <a:pPr marL="301752" indent="-301752">
              <a:spcBef>
                <a:spcPts val="300"/>
              </a:spcBef>
              <a:spcAft>
                <a:spcPts val="400"/>
              </a:spcAft>
              <a:buFont typeface="Arial" panose="020B0604020202020204" pitchFamily="34" charset="0"/>
              <a:buNone/>
            </a:pPr>
            <a:r>
              <a:rPr lang="en-US" sz="2200" b="1" dirty="0"/>
              <a:t>2D Aquifer Mapping – Fall 2026</a:t>
            </a:r>
            <a:endParaRPr lang="en-US" sz="2200" dirty="0"/>
          </a:p>
          <a:p>
            <a:pPr>
              <a:spcBef>
                <a:spcPts val="300"/>
              </a:spcBef>
              <a:spcAft>
                <a:spcPts val="400"/>
              </a:spcAft>
              <a:buClr>
                <a:schemeClr val="tx1"/>
              </a:buClr>
              <a:buFont typeface="Wingdings" panose="05000000000000000000" pitchFamily="2" charset="2"/>
              <a:buChar char="§"/>
            </a:pPr>
            <a:r>
              <a:rPr lang="en-US" sz="2200" dirty="0"/>
              <a:t>Mapping the extent of major and minor aquifers across state</a:t>
            </a:r>
          </a:p>
          <a:p>
            <a:pPr>
              <a:spcBef>
                <a:spcPts val="300"/>
              </a:spcBef>
              <a:spcAft>
                <a:spcPts val="400"/>
              </a:spcAft>
              <a:buClr>
                <a:schemeClr val="tx1"/>
              </a:buClr>
              <a:buFont typeface="Wingdings" panose="05000000000000000000" pitchFamily="2" charset="2"/>
              <a:buChar char="§"/>
            </a:pPr>
            <a:r>
              <a:rPr lang="en-US" sz="2200" dirty="0"/>
              <a:t>Funded by NM OSE / ISC</a:t>
            </a:r>
          </a:p>
          <a:p>
            <a:pPr marL="0" indent="0">
              <a:spcBef>
                <a:spcPts val="300"/>
              </a:spcBef>
              <a:spcAft>
                <a:spcPts val="400"/>
              </a:spcAft>
              <a:buClr>
                <a:schemeClr val="tx1"/>
              </a:buClr>
              <a:buNone/>
            </a:pPr>
            <a:r>
              <a:rPr lang="en-US" sz="2200" b="1" dirty="0"/>
              <a:t>Regional projects</a:t>
            </a:r>
          </a:p>
          <a:p>
            <a:pPr>
              <a:spcBef>
                <a:spcPts val="300"/>
              </a:spcBef>
              <a:spcAft>
                <a:spcPts val="400"/>
              </a:spcAft>
              <a:buClr>
                <a:schemeClr val="tx1"/>
              </a:buClr>
              <a:buFont typeface="Wingdings" panose="05000000000000000000" pitchFamily="2" charset="2"/>
              <a:buChar char="§"/>
            </a:pPr>
            <a:r>
              <a:rPr lang="en-US" sz="2200" dirty="0"/>
              <a:t>Rio Arriba County Hydrogeology – Final technical report Fall 2026</a:t>
            </a:r>
          </a:p>
          <a:p>
            <a:pPr>
              <a:spcBef>
                <a:spcPts val="300"/>
              </a:spcBef>
              <a:spcAft>
                <a:spcPts val="400"/>
              </a:spcAft>
              <a:buClr>
                <a:schemeClr val="tx1"/>
              </a:buClr>
              <a:buFont typeface="Wingdings" panose="05000000000000000000" pitchFamily="2" charset="2"/>
              <a:buChar char="§"/>
            </a:pPr>
            <a:r>
              <a:rPr lang="en-US" sz="2200" dirty="0"/>
              <a:t>Carrizozo Regional Hydrogeology – Year 1 / 4 complete</a:t>
            </a:r>
          </a:p>
          <a:p>
            <a:pPr marL="0" indent="0">
              <a:spcBef>
                <a:spcPts val="300"/>
              </a:spcBef>
              <a:spcAft>
                <a:spcPts val="400"/>
              </a:spcAft>
              <a:buClr>
                <a:schemeClr val="tx1"/>
              </a:buClr>
              <a:buNone/>
            </a:pPr>
            <a:endParaRPr lang="en-US" sz="2000" dirty="0"/>
          </a:p>
          <a:p>
            <a:pPr>
              <a:spcBef>
                <a:spcPts val="300"/>
              </a:spcBef>
              <a:spcAft>
                <a:spcPts val="400"/>
              </a:spcAft>
              <a:buClr>
                <a:schemeClr val="tx1"/>
              </a:buClr>
            </a:pPr>
            <a:endParaRPr lang="en-US" sz="2000" dirty="0"/>
          </a:p>
          <a:p>
            <a:pPr>
              <a:spcBef>
                <a:spcPts val="300"/>
              </a:spcBef>
              <a:spcAft>
                <a:spcPts val="400"/>
              </a:spcAft>
              <a:buClr>
                <a:schemeClr val="tx1"/>
              </a:buClr>
              <a:buFont typeface="Wingdings" panose="05000000000000000000" pitchFamily="2" charset="2"/>
              <a:buChar char="§"/>
            </a:pPr>
            <a:endParaRPr lang="en-US" sz="2000" dirty="0">
              <a:cs typeface="Arial" panose="020B0604020202020204" pitchFamily="34" charset="0"/>
            </a:endParaRPr>
          </a:p>
        </p:txBody>
      </p:sp>
      <p:grpSp>
        <p:nvGrpSpPr>
          <p:cNvPr id="8" name="Group 7">
            <a:extLst>
              <a:ext uri="{FF2B5EF4-FFF2-40B4-BE49-F238E27FC236}">
                <a16:creationId xmlns:a16="http://schemas.microsoft.com/office/drawing/2014/main" id="{34F807A1-F73F-9DC3-437A-504A22F91ABC}"/>
              </a:ext>
            </a:extLst>
          </p:cNvPr>
          <p:cNvGrpSpPr/>
          <p:nvPr/>
        </p:nvGrpSpPr>
        <p:grpSpPr>
          <a:xfrm>
            <a:off x="9687291" y="1119195"/>
            <a:ext cx="1971429" cy="2309805"/>
            <a:chOff x="7370232" y="4655121"/>
            <a:chExt cx="1516587" cy="1978734"/>
          </a:xfrm>
        </p:grpSpPr>
        <p:pic>
          <p:nvPicPr>
            <p:cNvPr id="13" name="Picture 12">
              <a:extLst>
                <a:ext uri="{FF2B5EF4-FFF2-40B4-BE49-F238E27FC236}">
                  <a16:creationId xmlns:a16="http://schemas.microsoft.com/office/drawing/2014/main" id="{EDD1C194-D65A-2DFA-6D49-0F8BFE9394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70232" y="4655121"/>
              <a:ext cx="1516587" cy="1978734"/>
            </a:xfrm>
            <a:prstGeom prst="rect">
              <a:avLst/>
            </a:prstGeom>
          </p:spPr>
        </p:pic>
        <p:sp>
          <p:nvSpPr>
            <p:cNvPr id="14" name="Star: 5 Points 13">
              <a:extLst>
                <a:ext uri="{FF2B5EF4-FFF2-40B4-BE49-F238E27FC236}">
                  <a16:creationId xmlns:a16="http://schemas.microsoft.com/office/drawing/2014/main" id="{5FE82285-0CAB-D4C1-8896-FDA538138763}"/>
                </a:ext>
              </a:extLst>
            </p:cNvPr>
            <p:cNvSpPr/>
            <p:nvPr/>
          </p:nvSpPr>
          <p:spPr>
            <a:xfrm>
              <a:off x="7418391" y="4692650"/>
              <a:ext cx="232833" cy="232833"/>
            </a:xfrm>
            <a:prstGeom prst="star5">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C9969DCF-56EB-7385-8040-6C56D5F822CD}"/>
              </a:ext>
            </a:extLst>
          </p:cNvPr>
          <p:cNvSpPr txBox="1"/>
          <p:nvPr/>
        </p:nvSpPr>
        <p:spPr>
          <a:xfrm>
            <a:off x="10541466" y="3176796"/>
            <a:ext cx="1015021" cy="276999"/>
          </a:xfrm>
          <a:prstGeom prst="rect">
            <a:avLst/>
          </a:prstGeom>
          <a:noFill/>
        </p:spPr>
        <p:txBody>
          <a:bodyPr wrap="none" rtlCol="0">
            <a:spAutoFit/>
          </a:bodyPr>
          <a:lstStyle/>
          <a:p>
            <a:pPr algn="ctr"/>
            <a:r>
              <a:rPr lang="en-US" sz="1200" i="1" dirty="0">
                <a:solidFill>
                  <a:schemeClr val="bg2">
                    <a:lumMod val="25000"/>
                  </a:schemeClr>
                </a:solidFill>
              </a:rPr>
              <a:t>Estancia Basin</a:t>
            </a:r>
          </a:p>
        </p:txBody>
      </p:sp>
      <p:pic>
        <p:nvPicPr>
          <p:cNvPr id="2" name="Picture 1">
            <a:extLst>
              <a:ext uri="{FF2B5EF4-FFF2-40B4-BE49-F238E27FC236}">
                <a16:creationId xmlns:a16="http://schemas.microsoft.com/office/drawing/2014/main" id="{B3CD5FF9-C477-69D4-3F6D-494AEB73FF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87291" y="3720011"/>
            <a:ext cx="2266022" cy="2595503"/>
          </a:xfrm>
          <a:prstGeom prst="rect">
            <a:avLst/>
          </a:prstGeom>
        </p:spPr>
      </p:pic>
      <p:sp>
        <p:nvSpPr>
          <p:cNvPr id="3" name="Content Placeholder 3">
            <a:extLst>
              <a:ext uri="{FF2B5EF4-FFF2-40B4-BE49-F238E27FC236}">
                <a16:creationId xmlns:a16="http://schemas.microsoft.com/office/drawing/2014/main" id="{E6CC9BA6-65F3-EEEB-82BC-A8038A06B038}"/>
              </a:ext>
            </a:extLst>
          </p:cNvPr>
          <p:cNvSpPr txBox="1">
            <a:spLocks/>
          </p:cNvSpPr>
          <p:nvPr/>
        </p:nvSpPr>
        <p:spPr>
          <a:xfrm>
            <a:off x="5931567" y="6094645"/>
            <a:ext cx="6387991" cy="936624"/>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1400" dirty="0"/>
              <a:t>https://geoinfo.nmt.edu/resources/water/home.html</a:t>
            </a:r>
          </a:p>
        </p:txBody>
      </p:sp>
    </p:spTree>
    <p:extLst>
      <p:ext uri="{BB962C8B-B14F-4D97-AF65-F5344CB8AC3E}">
        <p14:creationId xmlns:p14="http://schemas.microsoft.com/office/powerpoint/2010/main" val="361964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Google Shape;144;p29"/>
          <p:cNvSpPr txBox="1"/>
          <p:nvPr/>
        </p:nvSpPr>
        <p:spPr>
          <a:xfrm>
            <a:off x="433290" y="42732"/>
            <a:ext cx="9331196" cy="692458"/>
          </a:xfrm>
          <a:prstGeom prst="rect">
            <a:avLst/>
          </a:prstGeom>
          <a:noFill/>
          <a:ln w="0">
            <a:noFill/>
          </a:ln>
        </p:spPr>
        <p:txBody>
          <a:bodyPr tIns="110619" bIns="110619"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 sz="3000" b="1" i="0" u="none" strike="noStrike" kern="1200" cap="none" spc="-1" normalizeH="0" baseline="0" noProof="0" dirty="0">
                <a:ln>
                  <a:noFill/>
                </a:ln>
                <a:solidFill>
                  <a:prstClr val="black"/>
                </a:solidFill>
                <a:effectLst/>
                <a:uLnTx/>
                <a:uFillTx/>
                <a:latin typeface="Calibri Light" panose="020F0302020204030204"/>
                <a:ea typeface="Arial"/>
                <a:cs typeface="+mn-cs"/>
              </a:rPr>
              <a:t>Main Goals for NM Bureau of Geology </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 sz="3000" b="1" spc="-1" dirty="0">
                <a:solidFill>
                  <a:prstClr val="black"/>
                </a:solidFill>
                <a:latin typeface="Calibri Light" panose="020F0302020204030204"/>
                <a:ea typeface="Arial"/>
              </a:rPr>
              <a:t>from </a:t>
            </a:r>
            <a:r>
              <a:rPr kumimoji="0" lang="en" sz="3000" b="1" i="0" u="none" strike="noStrike" kern="1200" cap="none" spc="-1" normalizeH="0" baseline="0" noProof="0" dirty="0">
                <a:ln>
                  <a:noFill/>
                </a:ln>
                <a:solidFill>
                  <a:prstClr val="black"/>
                </a:solidFill>
                <a:effectLst/>
                <a:uLnTx/>
                <a:uFillTx/>
                <a:latin typeface="Calibri Light" panose="020F0302020204030204"/>
                <a:ea typeface="Arial"/>
                <a:cs typeface="+mn-cs"/>
              </a:rPr>
              <a:t>the 50-Year Water Action Plan </a:t>
            </a:r>
            <a:endParaRPr kumimoji="0" lang="en-US" sz="3000" b="1" i="0" u="none" strike="noStrike" kern="1200" cap="none" spc="-1" normalizeH="0" baseline="0" noProof="0" dirty="0">
              <a:ln>
                <a:noFill/>
              </a:ln>
              <a:solidFill>
                <a:prstClr val="black"/>
              </a:solidFill>
              <a:effectLst/>
              <a:uLnTx/>
              <a:uFillTx/>
              <a:latin typeface="Calibri Light" panose="020F0302020204030204"/>
              <a:ea typeface="+mn-ea"/>
              <a:cs typeface="+mn-cs"/>
            </a:endParaRPr>
          </a:p>
        </p:txBody>
      </p:sp>
      <p:sp>
        <p:nvSpPr>
          <p:cNvPr id="9" name="Rectangle 8">
            <a:extLst>
              <a:ext uri="{FF2B5EF4-FFF2-40B4-BE49-F238E27FC236}">
                <a16:creationId xmlns:a16="http://schemas.microsoft.com/office/drawing/2014/main" id="{35208AA0-EAEE-49B2-9EF0-A13451B61BA0}"/>
              </a:ext>
            </a:extLst>
          </p:cNvPr>
          <p:cNvSpPr/>
          <p:nvPr/>
        </p:nvSpPr>
        <p:spPr>
          <a:xfrm>
            <a:off x="-1" y="6437376"/>
            <a:ext cx="12192000" cy="502920"/>
          </a:xfrm>
          <a:prstGeom prst="rect">
            <a:avLst/>
          </a:prstGeom>
          <a:solidFill>
            <a:srgbClr val="5BB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B6CC145D-E42D-4ED6-B441-02E170556C41}"/>
              </a:ext>
            </a:extLst>
          </p:cNvPr>
          <p:cNvCxnSpPr>
            <a:cxnSpLocks/>
          </p:cNvCxnSpPr>
          <p:nvPr/>
        </p:nvCxnSpPr>
        <p:spPr>
          <a:xfrm>
            <a:off x="0" y="1077935"/>
            <a:ext cx="12192000" cy="0"/>
          </a:xfrm>
          <a:prstGeom prst="line">
            <a:avLst/>
          </a:prstGeom>
          <a:ln w="19050">
            <a:solidFill>
              <a:srgbClr val="5BBAC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5F11857-B188-4D2D-AA92-D49D1994E7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6419" y="6514062"/>
            <a:ext cx="1217298" cy="352597"/>
          </a:xfrm>
          <a:prstGeom prst="rect">
            <a:avLst/>
          </a:prstGeom>
        </p:spPr>
      </p:pic>
      <p:pic>
        <p:nvPicPr>
          <p:cNvPr id="12" name="Picture 11">
            <a:extLst>
              <a:ext uri="{FF2B5EF4-FFF2-40B4-BE49-F238E27FC236}">
                <a16:creationId xmlns:a16="http://schemas.microsoft.com/office/drawing/2014/main" id="{52390EE5-CB19-4450-9801-FC8A451CC3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67393" y="128866"/>
            <a:ext cx="978188" cy="721770"/>
          </a:xfrm>
          <a:prstGeom prst="rect">
            <a:avLst/>
          </a:prstGeom>
        </p:spPr>
      </p:pic>
      <p:sp>
        <p:nvSpPr>
          <p:cNvPr id="23" name="TextBox 22">
            <a:extLst>
              <a:ext uri="{FF2B5EF4-FFF2-40B4-BE49-F238E27FC236}">
                <a16:creationId xmlns:a16="http://schemas.microsoft.com/office/drawing/2014/main" id="{C9422BCA-E3A4-3049-B281-DAC7ADDF3B90}"/>
              </a:ext>
            </a:extLst>
          </p:cNvPr>
          <p:cNvSpPr txBox="1"/>
          <p:nvPr/>
        </p:nvSpPr>
        <p:spPr>
          <a:xfrm>
            <a:off x="4908497" y="4187662"/>
            <a:ext cx="16635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Silver City - 2025</a:t>
            </a:r>
          </a:p>
        </p:txBody>
      </p:sp>
      <p:sp>
        <p:nvSpPr>
          <p:cNvPr id="26" name="TextBox 25">
            <a:extLst>
              <a:ext uri="{FF2B5EF4-FFF2-40B4-BE49-F238E27FC236}">
                <a16:creationId xmlns:a16="http://schemas.microsoft.com/office/drawing/2014/main" id="{30CEB00F-F146-B253-5E1C-CA32319A0C7F}"/>
              </a:ext>
            </a:extLst>
          </p:cNvPr>
          <p:cNvSpPr txBox="1"/>
          <p:nvPr/>
        </p:nvSpPr>
        <p:spPr>
          <a:xfrm>
            <a:off x="4935650" y="4540157"/>
            <a:ext cx="12948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Socorro - 2022</a:t>
            </a:r>
          </a:p>
        </p:txBody>
      </p:sp>
      <p:pic>
        <p:nvPicPr>
          <p:cNvPr id="3" name="Google Shape;137;p17">
            <a:extLst>
              <a:ext uri="{FF2B5EF4-FFF2-40B4-BE49-F238E27FC236}">
                <a16:creationId xmlns:a16="http://schemas.microsoft.com/office/drawing/2014/main" id="{88C392B1-226E-68B4-297A-4F597B1A6D5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73268" y="1151573"/>
            <a:ext cx="7013975" cy="5247458"/>
          </a:xfrm>
          <a:prstGeom prst="rect">
            <a:avLst/>
          </a:prstGeom>
          <a:noFill/>
          <a:ln>
            <a:noFill/>
          </a:ln>
        </p:spPr>
      </p:pic>
      <p:sp>
        <p:nvSpPr>
          <p:cNvPr id="4" name="Oval 3">
            <a:extLst>
              <a:ext uri="{FF2B5EF4-FFF2-40B4-BE49-F238E27FC236}">
                <a16:creationId xmlns:a16="http://schemas.microsoft.com/office/drawing/2014/main" id="{1264A777-4534-9DC6-D8FC-0E0355218733}"/>
              </a:ext>
            </a:extLst>
          </p:cNvPr>
          <p:cNvSpPr/>
          <p:nvPr/>
        </p:nvSpPr>
        <p:spPr>
          <a:xfrm>
            <a:off x="9608746" y="4392026"/>
            <a:ext cx="2340582" cy="4971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background with blue and red text&#10;&#10;AI-generated content may be incorrect.">
            <a:extLst>
              <a:ext uri="{FF2B5EF4-FFF2-40B4-BE49-F238E27FC236}">
                <a16:creationId xmlns:a16="http://schemas.microsoft.com/office/drawing/2014/main" id="{E5F65EB2-F61B-F341-E7CB-54AEC86FD1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3290" y="5666713"/>
            <a:ext cx="2119127" cy="732320"/>
          </a:xfrm>
          <a:prstGeom prst="rect">
            <a:avLst/>
          </a:prstGeom>
        </p:spPr>
      </p:pic>
      <p:sp>
        <p:nvSpPr>
          <p:cNvPr id="7" name="Content Placeholder 2">
            <a:extLst>
              <a:ext uri="{FF2B5EF4-FFF2-40B4-BE49-F238E27FC236}">
                <a16:creationId xmlns:a16="http://schemas.microsoft.com/office/drawing/2014/main" id="{52A1E4A8-53F0-D3EF-4684-32B089D8D6DE}"/>
              </a:ext>
            </a:extLst>
          </p:cNvPr>
          <p:cNvSpPr txBox="1">
            <a:spLocks/>
          </p:cNvSpPr>
          <p:nvPr/>
        </p:nvSpPr>
        <p:spPr>
          <a:xfrm>
            <a:off x="146419" y="1420681"/>
            <a:ext cx="6172814" cy="4585073"/>
          </a:xfrm>
          <a:prstGeom prst="rect">
            <a:avLst/>
          </a:prstGeom>
        </p:spPr>
        <p:txBody>
          <a:bodyPr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5216" indent="-457200">
              <a:spcBef>
                <a:spcPts val="200"/>
              </a:spcBef>
              <a:spcAft>
                <a:spcPts val="300"/>
              </a:spcAft>
              <a:buClr>
                <a:schemeClr val="tx1"/>
              </a:buClr>
            </a:pPr>
            <a:r>
              <a:rPr lang="en-US" sz="2400" dirty="0">
                <a:latin typeface="Calibri (body)"/>
              </a:rPr>
              <a:t>Identify and characterize major and minor aquifers within the state, including fresh and brackish sources by 2032</a:t>
            </a:r>
          </a:p>
          <a:p>
            <a:pPr marL="585216" indent="-457200">
              <a:spcBef>
                <a:spcPts val="200"/>
              </a:spcBef>
              <a:spcAft>
                <a:spcPts val="300"/>
              </a:spcAft>
              <a:buClr>
                <a:schemeClr val="tx1"/>
              </a:buClr>
            </a:pPr>
            <a:r>
              <a:rPr lang="en-US" sz="2400" dirty="0">
                <a:latin typeface="Calibri (body)"/>
              </a:rPr>
              <a:t>Establish a statewide groundwater-monitoring network with 100 dedicated wells by 2037</a:t>
            </a:r>
          </a:p>
          <a:p>
            <a:pPr marL="585216" indent="-457200">
              <a:spcBef>
                <a:spcPts val="200"/>
              </a:spcBef>
              <a:spcAft>
                <a:spcPts val="300"/>
              </a:spcAft>
              <a:buClr>
                <a:schemeClr val="tx1"/>
              </a:buClr>
            </a:pPr>
            <a:r>
              <a:rPr lang="en-US" sz="2400" dirty="0">
                <a:latin typeface="Calibri (body)"/>
              </a:rPr>
              <a:t>Multi-year funding established to date:</a:t>
            </a:r>
          </a:p>
          <a:p>
            <a:pPr marL="1042416" lvl="1" indent="-457200">
              <a:spcBef>
                <a:spcPts val="200"/>
              </a:spcBef>
              <a:spcAft>
                <a:spcPts val="300"/>
              </a:spcAft>
              <a:buClr>
                <a:schemeClr val="tx1"/>
              </a:buClr>
            </a:pPr>
            <a:r>
              <a:rPr lang="en-US" sz="2000" dirty="0">
                <a:latin typeface="Calibri (body)"/>
              </a:rPr>
              <a:t>$2M: FY 27 Recurring budget for Aquifer Mapping and Monitoring</a:t>
            </a:r>
          </a:p>
          <a:p>
            <a:pPr marL="1042416" lvl="1" indent="-457200">
              <a:spcBef>
                <a:spcPts val="200"/>
              </a:spcBef>
              <a:spcAft>
                <a:spcPts val="300"/>
              </a:spcAft>
              <a:buClr>
                <a:schemeClr val="tx1"/>
              </a:buClr>
            </a:pPr>
            <a:r>
              <a:rPr lang="en-US" sz="2000" dirty="0">
                <a:latin typeface="Calibri (body)"/>
              </a:rPr>
              <a:t>$7.5M: FY26 non-recurring budget (almost done!)</a:t>
            </a:r>
          </a:p>
          <a:p>
            <a:pPr marL="1042416" lvl="1" indent="-457200">
              <a:spcBef>
                <a:spcPts val="200"/>
              </a:spcBef>
              <a:spcAft>
                <a:spcPts val="300"/>
              </a:spcAft>
              <a:buClr>
                <a:schemeClr val="tx1"/>
              </a:buClr>
            </a:pPr>
            <a:r>
              <a:rPr lang="en-US" sz="2000" dirty="0">
                <a:latin typeface="Calibri (body)"/>
              </a:rPr>
              <a:t>$22M: FY27 non-recurring budget (</a:t>
            </a:r>
            <a:r>
              <a:rPr lang="en-US" sz="2000" u="sng" dirty="0">
                <a:latin typeface="Calibri (body)"/>
              </a:rPr>
              <a:t>thank you</a:t>
            </a:r>
            <a:r>
              <a:rPr lang="en-US" sz="2000" dirty="0">
                <a:latin typeface="Calibri (body)"/>
              </a:rPr>
              <a:t>!) </a:t>
            </a:r>
            <a:r>
              <a:rPr lang="en-US" sz="2000" i="1" dirty="0">
                <a:latin typeface="Calibri (body)"/>
              </a:rPr>
              <a:t>($2M of this for Water Data Initiative + grants)</a:t>
            </a:r>
          </a:p>
        </p:txBody>
      </p:sp>
    </p:spTree>
    <p:extLst>
      <p:ext uri="{BB962C8B-B14F-4D97-AF65-F5344CB8AC3E}">
        <p14:creationId xmlns:p14="http://schemas.microsoft.com/office/powerpoint/2010/main" val="2803695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208AA0-EAEE-49B2-9EF0-A13451B61BA0}"/>
              </a:ext>
            </a:extLst>
          </p:cNvPr>
          <p:cNvSpPr/>
          <p:nvPr/>
        </p:nvSpPr>
        <p:spPr>
          <a:xfrm>
            <a:off x="-1" y="6437376"/>
            <a:ext cx="12192000" cy="502920"/>
          </a:xfrm>
          <a:prstGeom prst="rect">
            <a:avLst/>
          </a:prstGeom>
          <a:solidFill>
            <a:srgbClr val="5BB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B6CC145D-E42D-4ED6-B441-02E170556C41}"/>
              </a:ext>
            </a:extLst>
          </p:cNvPr>
          <p:cNvCxnSpPr>
            <a:cxnSpLocks/>
          </p:cNvCxnSpPr>
          <p:nvPr/>
        </p:nvCxnSpPr>
        <p:spPr>
          <a:xfrm>
            <a:off x="0" y="1077935"/>
            <a:ext cx="12192000" cy="0"/>
          </a:xfrm>
          <a:prstGeom prst="line">
            <a:avLst/>
          </a:prstGeom>
          <a:ln w="19050">
            <a:solidFill>
              <a:srgbClr val="5BBAC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5F11857-B188-4D2D-AA92-D49D1994E7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6419" y="6514062"/>
            <a:ext cx="1217298" cy="352597"/>
          </a:xfrm>
          <a:prstGeom prst="rect">
            <a:avLst/>
          </a:prstGeom>
        </p:spPr>
      </p:pic>
      <p:pic>
        <p:nvPicPr>
          <p:cNvPr id="12" name="Picture 11">
            <a:extLst>
              <a:ext uri="{FF2B5EF4-FFF2-40B4-BE49-F238E27FC236}">
                <a16:creationId xmlns:a16="http://schemas.microsoft.com/office/drawing/2014/main" id="{52390EE5-CB19-4450-9801-FC8A451CC3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67393" y="128866"/>
            <a:ext cx="978188" cy="721770"/>
          </a:xfrm>
          <a:prstGeom prst="rect">
            <a:avLst/>
          </a:prstGeom>
        </p:spPr>
      </p:pic>
      <p:pic>
        <p:nvPicPr>
          <p:cNvPr id="18" name="Picture 17" descr="A screenshot of a book cover&#10;&#10;AI-generated content may be incorrect.">
            <a:extLst>
              <a:ext uri="{FF2B5EF4-FFF2-40B4-BE49-F238E27FC236}">
                <a16:creationId xmlns:a16="http://schemas.microsoft.com/office/drawing/2014/main" id="{F28F6215-51D7-E63A-E453-84E7CDE493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2722" y="1097437"/>
            <a:ext cx="7372859" cy="5320437"/>
          </a:xfrm>
          <a:prstGeom prst="rect">
            <a:avLst/>
          </a:prstGeom>
        </p:spPr>
      </p:pic>
      <p:sp>
        <p:nvSpPr>
          <p:cNvPr id="2" name="Google Shape;144;p29">
            <a:extLst>
              <a:ext uri="{FF2B5EF4-FFF2-40B4-BE49-F238E27FC236}">
                <a16:creationId xmlns:a16="http://schemas.microsoft.com/office/drawing/2014/main" id="{10C2C99F-34A6-0F6D-EFD3-22A32C731CA9}"/>
              </a:ext>
            </a:extLst>
          </p:cNvPr>
          <p:cNvSpPr txBox="1"/>
          <p:nvPr/>
        </p:nvSpPr>
        <p:spPr>
          <a:xfrm>
            <a:off x="501889" y="214157"/>
            <a:ext cx="9295254" cy="692458"/>
          </a:xfrm>
          <a:prstGeom prst="rect">
            <a:avLst/>
          </a:prstGeom>
          <a:noFill/>
          <a:ln w="0">
            <a:noFill/>
          </a:ln>
        </p:spPr>
        <p:txBody>
          <a:bodyPr tIns="110619" bIns="110619"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 sz="3000" b="1" i="0" u="none" strike="noStrike" kern="1200" cap="none" spc="-1" normalizeH="0" baseline="0" noProof="0" dirty="0">
                <a:ln>
                  <a:noFill/>
                </a:ln>
                <a:solidFill>
                  <a:prstClr val="black"/>
                </a:solidFill>
                <a:effectLst/>
                <a:uLnTx/>
                <a:uFillTx/>
                <a:latin typeface="Calibri Light" panose="020F0302020204030204"/>
                <a:ea typeface="Arial"/>
                <a:cs typeface="+mn-cs"/>
              </a:rPr>
              <a:t>Building the solutions: Starting this Fiscal Year - 2026</a:t>
            </a:r>
            <a:endParaRPr kumimoji="0" lang="en-US" sz="3000" b="1" i="0" u="none" strike="noStrike" kern="1200" cap="none" spc="-1" normalizeH="0" baseline="0" noProof="0" dirty="0">
              <a:ln>
                <a:noFill/>
              </a:ln>
              <a:solidFill>
                <a:prstClr val="black"/>
              </a:solidFill>
              <a:effectLst/>
              <a:uLnTx/>
              <a:uFillTx/>
              <a:latin typeface="Calibri Light" panose="020F0302020204030204"/>
              <a:ea typeface="+mn-ea"/>
              <a:cs typeface="+mn-cs"/>
            </a:endParaRPr>
          </a:p>
        </p:txBody>
      </p:sp>
      <p:sp>
        <p:nvSpPr>
          <p:cNvPr id="3" name="Content Placeholder 2">
            <a:extLst>
              <a:ext uri="{FF2B5EF4-FFF2-40B4-BE49-F238E27FC236}">
                <a16:creationId xmlns:a16="http://schemas.microsoft.com/office/drawing/2014/main" id="{E8F24788-71E2-9DBB-4483-CD36B28C2BB4}"/>
              </a:ext>
            </a:extLst>
          </p:cNvPr>
          <p:cNvSpPr txBox="1">
            <a:spLocks/>
          </p:cNvSpPr>
          <p:nvPr/>
        </p:nvSpPr>
        <p:spPr>
          <a:xfrm>
            <a:off x="39951" y="1410041"/>
            <a:ext cx="4632771" cy="4953698"/>
          </a:xfrm>
          <a:prstGeom prst="rect">
            <a:avLst/>
          </a:prstGeom>
        </p:spPr>
        <p:txBody>
          <a:bodyPr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2366" indent="-514350">
              <a:spcBef>
                <a:spcPts val="200"/>
              </a:spcBef>
              <a:spcAft>
                <a:spcPts val="300"/>
              </a:spcAft>
              <a:buClr>
                <a:schemeClr val="tx1"/>
              </a:buClr>
              <a:buFont typeface="Wingdings" panose="05000000000000000000" pitchFamily="2" charset="2"/>
              <a:buChar char="§"/>
            </a:pPr>
            <a:r>
              <a:rPr lang="en-US" sz="2600" dirty="0">
                <a:latin typeface="Calibri (body)"/>
              </a:rPr>
              <a:t>Build quickly with existing data, leveraging the Water Data Act</a:t>
            </a:r>
          </a:p>
          <a:p>
            <a:pPr marL="642366" indent="-514350">
              <a:spcBef>
                <a:spcPts val="200"/>
              </a:spcBef>
              <a:spcAft>
                <a:spcPts val="300"/>
              </a:spcAft>
              <a:buClr>
                <a:schemeClr val="tx1"/>
              </a:buClr>
              <a:buFont typeface="Wingdings" panose="05000000000000000000" pitchFamily="2" charset="2"/>
              <a:buChar char="§"/>
            </a:pPr>
            <a:r>
              <a:rPr lang="en-US" sz="2600" dirty="0">
                <a:latin typeface="Calibri (body)"/>
              </a:rPr>
              <a:t>Build teams – staff at NMBGMR and multiple contractors</a:t>
            </a:r>
          </a:p>
          <a:p>
            <a:pPr marL="642366" indent="-514350">
              <a:spcBef>
                <a:spcPts val="200"/>
              </a:spcBef>
              <a:spcAft>
                <a:spcPts val="300"/>
              </a:spcAft>
              <a:buClr>
                <a:schemeClr val="tx1"/>
              </a:buClr>
              <a:buFont typeface="Wingdings" panose="05000000000000000000" pitchFamily="2" charset="2"/>
              <a:buChar char="§"/>
            </a:pPr>
            <a:r>
              <a:rPr lang="en-US" sz="2600" dirty="0">
                <a:latin typeface="Calibri (body)"/>
              </a:rPr>
              <a:t>Collect new data  - begin to fill data gaps </a:t>
            </a:r>
          </a:p>
          <a:p>
            <a:pPr marL="1099566" lvl="1" indent="-514350">
              <a:spcBef>
                <a:spcPts val="200"/>
              </a:spcBef>
              <a:spcAft>
                <a:spcPts val="300"/>
              </a:spcAft>
              <a:buClr>
                <a:schemeClr val="tx1"/>
              </a:buClr>
              <a:buFont typeface="Wingdings" panose="05000000000000000000" pitchFamily="2" charset="2"/>
              <a:buChar char="§"/>
            </a:pPr>
            <a:r>
              <a:rPr kumimoji="0" lang="en-US" altLang="en-US" b="0" i="0" u="none" strike="noStrike" cap="none" normalizeH="0" baseline="0" dirty="0">
                <a:ln>
                  <a:noFill/>
                </a:ln>
                <a:solidFill>
                  <a:schemeClr val="tx1"/>
                </a:solidFill>
                <a:effectLst/>
                <a:latin typeface="Calibri (body)"/>
              </a:rPr>
              <a:t>Conduct large-scale </a:t>
            </a:r>
            <a:r>
              <a:rPr kumimoji="0" lang="en-US" altLang="en-US" b="0" i="0" u="none" strike="noStrike" cap="none" normalizeH="0" baseline="0" dirty="0" err="1">
                <a:ln>
                  <a:noFill/>
                </a:ln>
                <a:solidFill>
                  <a:schemeClr val="tx1"/>
                </a:solidFill>
                <a:effectLst/>
                <a:latin typeface="Calibri (body)"/>
              </a:rPr>
              <a:t>hydrogeophysical</a:t>
            </a:r>
            <a:r>
              <a:rPr kumimoji="0" lang="en-US" altLang="en-US" b="0" i="0" u="none" strike="noStrike" cap="none" normalizeH="0" baseline="0" dirty="0">
                <a:ln>
                  <a:noFill/>
                </a:ln>
                <a:solidFill>
                  <a:schemeClr val="tx1"/>
                </a:solidFill>
                <a:effectLst/>
                <a:latin typeface="Calibri (body)"/>
              </a:rPr>
              <a:t> surveys across </a:t>
            </a:r>
            <a:r>
              <a:rPr lang="en-US" altLang="en-US" dirty="0">
                <a:latin typeface="Calibri (body)"/>
              </a:rPr>
              <a:t>New Mexico</a:t>
            </a:r>
          </a:p>
          <a:p>
            <a:pPr marL="1099566" lvl="1" indent="-514350">
              <a:spcBef>
                <a:spcPts val="200"/>
              </a:spcBef>
              <a:spcAft>
                <a:spcPts val="300"/>
              </a:spcAft>
              <a:buClr>
                <a:schemeClr val="tx1"/>
              </a:buClr>
              <a:buFont typeface="Wingdings" panose="05000000000000000000" pitchFamily="2" charset="2"/>
              <a:buChar char="§"/>
            </a:pPr>
            <a:r>
              <a:rPr lang="en-US" altLang="en-US" dirty="0">
                <a:latin typeface="Calibri (body)"/>
              </a:rPr>
              <a:t>First focus on Airborne Electromagnetic (AEM) surveys (Time-Domain EM)</a:t>
            </a:r>
          </a:p>
          <a:p>
            <a:pPr marL="642366" indent="-514350">
              <a:spcBef>
                <a:spcPts val="200"/>
              </a:spcBef>
              <a:spcAft>
                <a:spcPts val="300"/>
              </a:spcAft>
              <a:buClr>
                <a:schemeClr val="tx1"/>
              </a:buClr>
              <a:buFont typeface="Wingdings" panose="05000000000000000000" pitchFamily="2" charset="2"/>
              <a:buChar char="§"/>
            </a:pPr>
            <a:r>
              <a:rPr lang="en-US" sz="2600" dirty="0">
                <a:latin typeface="Calibri (body)"/>
              </a:rPr>
              <a:t>Piece it together – build maps and interpretations</a:t>
            </a:r>
          </a:p>
        </p:txBody>
      </p:sp>
    </p:spTree>
    <p:extLst>
      <p:ext uri="{BB962C8B-B14F-4D97-AF65-F5344CB8AC3E}">
        <p14:creationId xmlns:p14="http://schemas.microsoft.com/office/powerpoint/2010/main" val="4202463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D0744F8-1E1E-3A98-FCD6-21134375D1D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65AF339F-8012-6F0C-0C96-171067DB096C}"/>
              </a:ext>
            </a:extLst>
          </p:cNvPr>
          <p:cNvPicPr>
            <a:picLocks noChangeAspect="1"/>
          </p:cNvPicPr>
          <p:nvPr/>
        </p:nvPicPr>
        <p:blipFill>
          <a:blip r:embed="rId3"/>
          <a:stretch>
            <a:fillRect/>
          </a:stretch>
        </p:blipFill>
        <p:spPr>
          <a:xfrm>
            <a:off x="5460111" y="0"/>
            <a:ext cx="6617969" cy="6858000"/>
          </a:xfrm>
          <a:prstGeom prst="rect">
            <a:avLst/>
          </a:prstGeom>
        </p:spPr>
      </p:pic>
      <p:sp>
        <p:nvSpPr>
          <p:cNvPr id="7" name="Content Placeholder 6">
            <a:extLst>
              <a:ext uri="{FF2B5EF4-FFF2-40B4-BE49-F238E27FC236}">
                <a16:creationId xmlns:a16="http://schemas.microsoft.com/office/drawing/2014/main" id="{426B46AB-05C6-44F6-D289-B53D412FD1FA}"/>
              </a:ext>
            </a:extLst>
          </p:cNvPr>
          <p:cNvSpPr>
            <a:spLocks noGrp="1"/>
          </p:cNvSpPr>
          <p:nvPr>
            <p:ph idx="1"/>
          </p:nvPr>
        </p:nvSpPr>
        <p:spPr>
          <a:xfrm>
            <a:off x="248372" y="852317"/>
            <a:ext cx="6126479" cy="5482550"/>
          </a:xfrm>
        </p:spPr>
        <p:txBody>
          <a:bodyPr anchor="t">
            <a:noAutofit/>
          </a:bodyPr>
          <a:lstStyle/>
          <a:p>
            <a:pPr marL="342900" indent="-342900">
              <a:spcBef>
                <a:spcPts val="200"/>
              </a:spcBef>
              <a:spcAft>
                <a:spcPts val="100"/>
              </a:spcAft>
              <a:buClr>
                <a:schemeClr val="tx1"/>
              </a:buClr>
              <a:buFont typeface="+mj-lt"/>
              <a:buAutoNum type="alphaUcPeriod"/>
            </a:pPr>
            <a:r>
              <a:rPr lang="en-US" b="1" dirty="0">
                <a:latin typeface="Calibri (body)"/>
              </a:rPr>
              <a:t>Lower Rio Grande Basins (Intera/GIP)</a:t>
            </a:r>
          </a:p>
          <a:p>
            <a:pPr lvl="1">
              <a:spcBef>
                <a:spcPts val="200"/>
              </a:spcBef>
              <a:spcAft>
                <a:spcPts val="100"/>
              </a:spcAft>
              <a:buClr>
                <a:schemeClr val="tx1"/>
              </a:buClr>
            </a:pPr>
            <a:r>
              <a:rPr lang="en-US" sz="1800" dirty="0">
                <a:latin typeface="Calibri (body)"/>
              </a:rPr>
              <a:t>Fall 2025</a:t>
            </a:r>
          </a:p>
          <a:p>
            <a:pPr lvl="1">
              <a:spcBef>
                <a:spcPts val="200"/>
              </a:spcBef>
              <a:spcAft>
                <a:spcPts val="100"/>
              </a:spcAft>
              <a:buClr>
                <a:schemeClr val="tx1"/>
              </a:buClr>
            </a:pPr>
            <a:r>
              <a:rPr lang="en-US" sz="1800" dirty="0">
                <a:latin typeface="Calibri (body)"/>
              </a:rPr>
              <a:t>Total Line Length: ~2500 miles</a:t>
            </a:r>
          </a:p>
          <a:p>
            <a:pPr marL="342900" indent="-342900">
              <a:spcBef>
                <a:spcPts val="200"/>
              </a:spcBef>
              <a:spcAft>
                <a:spcPts val="100"/>
              </a:spcAft>
              <a:buClr>
                <a:schemeClr val="tx1"/>
              </a:buClr>
              <a:buFont typeface="+mj-lt"/>
              <a:buAutoNum type="alphaUcPeriod"/>
            </a:pPr>
            <a:r>
              <a:rPr lang="en-US" b="1" dirty="0">
                <a:latin typeface="Calibri (body)"/>
              </a:rPr>
              <a:t>Mimbres Basin (WSP/AGF)</a:t>
            </a:r>
          </a:p>
          <a:p>
            <a:pPr lvl="1">
              <a:spcBef>
                <a:spcPts val="200"/>
              </a:spcBef>
              <a:spcAft>
                <a:spcPts val="100"/>
              </a:spcAft>
              <a:buClr>
                <a:schemeClr val="tx1"/>
              </a:buClr>
            </a:pPr>
            <a:r>
              <a:rPr lang="en-US" sz="1800" dirty="0">
                <a:latin typeface="Calibri (body)"/>
              </a:rPr>
              <a:t>Fall 2025</a:t>
            </a:r>
          </a:p>
          <a:p>
            <a:pPr lvl="1">
              <a:spcBef>
                <a:spcPts val="200"/>
              </a:spcBef>
              <a:spcAft>
                <a:spcPts val="100"/>
              </a:spcAft>
              <a:buClr>
                <a:schemeClr val="tx1"/>
              </a:buClr>
            </a:pPr>
            <a:r>
              <a:rPr lang="en-US" sz="1800" dirty="0">
                <a:latin typeface="Calibri (body)"/>
              </a:rPr>
              <a:t>Total Line Length: ~2000 miles</a:t>
            </a:r>
          </a:p>
          <a:p>
            <a:pPr marL="342900" indent="-342900">
              <a:spcBef>
                <a:spcPts val="200"/>
              </a:spcBef>
              <a:spcAft>
                <a:spcPts val="100"/>
              </a:spcAft>
              <a:buClr>
                <a:schemeClr val="tx1"/>
              </a:buClr>
              <a:buFont typeface="+mj-lt"/>
              <a:buAutoNum type="alphaUcPeriod"/>
            </a:pPr>
            <a:r>
              <a:rPr lang="en-US" b="1" dirty="0">
                <a:latin typeface="Calibri (body)"/>
              </a:rPr>
              <a:t>Gila–Animas Valley Region (DBSA/Geotech)</a:t>
            </a:r>
            <a:endParaRPr lang="en-US" dirty="0">
              <a:latin typeface="Calibri (body)"/>
            </a:endParaRPr>
          </a:p>
          <a:p>
            <a:pPr lvl="1">
              <a:spcBef>
                <a:spcPts val="200"/>
              </a:spcBef>
              <a:spcAft>
                <a:spcPts val="100"/>
              </a:spcAft>
              <a:buClr>
                <a:schemeClr val="tx1"/>
              </a:buClr>
            </a:pPr>
            <a:r>
              <a:rPr lang="en-US" sz="1800" dirty="0">
                <a:latin typeface="Calibri (body)"/>
              </a:rPr>
              <a:t>Fall 2025</a:t>
            </a:r>
          </a:p>
          <a:p>
            <a:pPr lvl="1">
              <a:spcBef>
                <a:spcPts val="200"/>
              </a:spcBef>
              <a:spcAft>
                <a:spcPts val="100"/>
              </a:spcAft>
              <a:buClr>
                <a:schemeClr val="tx1"/>
              </a:buClr>
            </a:pPr>
            <a:r>
              <a:rPr lang="en-US" sz="1800" dirty="0">
                <a:latin typeface="Calibri (body)"/>
              </a:rPr>
              <a:t>Total Line Length: ~1250 miles</a:t>
            </a:r>
          </a:p>
          <a:p>
            <a:pPr marL="342900" indent="-342900">
              <a:spcBef>
                <a:spcPts val="200"/>
              </a:spcBef>
              <a:spcAft>
                <a:spcPts val="100"/>
              </a:spcAft>
              <a:buClr>
                <a:schemeClr val="tx1"/>
              </a:buClr>
              <a:buFont typeface="+mj-lt"/>
              <a:buAutoNum type="alphaUcPeriod"/>
            </a:pPr>
            <a:r>
              <a:rPr lang="en-US" b="1" dirty="0">
                <a:latin typeface="Calibri (body)"/>
              </a:rPr>
              <a:t>Estancia Basin (DBSA/Geotech)</a:t>
            </a:r>
          </a:p>
          <a:p>
            <a:pPr lvl="1">
              <a:spcBef>
                <a:spcPts val="200"/>
              </a:spcBef>
              <a:spcAft>
                <a:spcPts val="100"/>
              </a:spcAft>
              <a:buClr>
                <a:schemeClr val="tx1"/>
              </a:buClr>
            </a:pPr>
            <a:r>
              <a:rPr lang="en-US" sz="1800" dirty="0">
                <a:latin typeface="Calibri (body)"/>
              </a:rPr>
              <a:t>Winter 2026</a:t>
            </a:r>
          </a:p>
          <a:p>
            <a:pPr lvl="1">
              <a:spcBef>
                <a:spcPts val="200"/>
              </a:spcBef>
              <a:spcAft>
                <a:spcPts val="100"/>
              </a:spcAft>
              <a:buClr>
                <a:schemeClr val="tx1"/>
              </a:buClr>
            </a:pPr>
            <a:r>
              <a:rPr lang="en-US" sz="1800" dirty="0">
                <a:latin typeface="Calibri (body)"/>
              </a:rPr>
              <a:t>Area: ~2350 sq. miles</a:t>
            </a:r>
          </a:p>
          <a:p>
            <a:pPr lvl="1">
              <a:spcBef>
                <a:spcPts val="200"/>
              </a:spcBef>
              <a:spcAft>
                <a:spcPts val="100"/>
              </a:spcAft>
              <a:buClr>
                <a:schemeClr val="tx1"/>
              </a:buClr>
            </a:pPr>
            <a:r>
              <a:rPr lang="en-US" sz="1800" dirty="0">
                <a:latin typeface="Calibri (body)"/>
              </a:rPr>
              <a:t>Total Line Length: ~1700 miles</a:t>
            </a:r>
          </a:p>
          <a:p>
            <a:pPr marL="342900" indent="-342900">
              <a:spcBef>
                <a:spcPts val="200"/>
              </a:spcBef>
              <a:spcAft>
                <a:spcPts val="100"/>
              </a:spcAft>
              <a:buClr>
                <a:schemeClr val="tx1"/>
              </a:buClr>
              <a:buFont typeface="+mj-lt"/>
              <a:buAutoNum type="alphaUcPeriod"/>
            </a:pPr>
            <a:r>
              <a:rPr lang="en-US" b="1" dirty="0">
                <a:latin typeface="Calibri (body)"/>
              </a:rPr>
              <a:t>Middle Rio Grande Basins (SSPA/Ramboll)</a:t>
            </a:r>
          </a:p>
          <a:p>
            <a:pPr lvl="1">
              <a:spcBef>
                <a:spcPts val="200"/>
              </a:spcBef>
              <a:spcAft>
                <a:spcPts val="100"/>
              </a:spcAft>
              <a:buClr>
                <a:schemeClr val="tx1"/>
              </a:buClr>
            </a:pPr>
            <a:r>
              <a:rPr lang="en-US" sz="1800" dirty="0">
                <a:latin typeface="Calibri (body)"/>
              </a:rPr>
              <a:t>Winter 2026</a:t>
            </a:r>
          </a:p>
          <a:p>
            <a:pPr lvl="1">
              <a:spcBef>
                <a:spcPts val="200"/>
              </a:spcBef>
              <a:spcAft>
                <a:spcPts val="100"/>
              </a:spcAft>
              <a:buClr>
                <a:schemeClr val="tx1"/>
              </a:buClr>
            </a:pPr>
            <a:r>
              <a:rPr lang="en-US" sz="1800" dirty="0">
                <a:latin typeface="Calibri (body)"/>
              </a:rPr>
              <a:t>Total Line Length: ~2000 miles</a:t>
            </a:r>
          </a:p>
          <a:p>
            <a:pPr marL="342900" indent="-342900">
              <a:spcBef>
                <a:spcPts val="200"/>
              </a:spcBef>
              <a:spcAft>
                <a:spcPts val="100"/>
              </a:spcAft>
              <a:buClr>
                <a:schemeClr val="tx1"/>
              </a:buClr>
              <a:buFont typeface="+mj-lt"/>
              <a:buAutoNum type="alphaUcPeriod"/>
            </a:pPr>
            <a:r>
              <a:rPr lang="en-US" b="1" dirty="0">
                <a:latin typeface="Calibri (body)"/>
              </a:rPr>
              <a:t>Northern Tularosa Basin – Ruidoso Slope (Geotech)</a:t>
            </a:r>
          </a:p>
          <a:p>
            <a:pPr lvl="1">
              <a:spcBef>
                <a:spcPts val="200"/>
              </a:spcBef>
              <a:spcAft>
                <a:spcPts val="100"/>
              </a:spcAft>
              <a:buClr>
                <a:schemeClr val="tx1"/>
              </a:buClr>
            </a:pPr>
            <a:r>
              <a:rPr lang="en-US" sz="1800" dirty="0">
                <a:latin typeface="Calibri (body)"/>
              </a:rPr>
              <a:t>Spring 2026 (underway NOW)</a:t>
            </a:r>
          </a:p>
          <a:p>
            <a:pPr lvl="1">
              <a:spcBef>
                <a:spcPts val="200"/>
              </a:spcBef>
              <a:spcAft>
                <a:spcPts val="100"/>
              </a:spcAft>
              <a:buClr>
                <a:schemeClr val="tx1"/>
              </a:buClr>
            </a:pPr>
            <a:r>
              <a:rPr lang="en-US" sz="1800" dirty="0">
                <a:latin typeface="Calibri (body)"/>
              </a:rPr>
              <a:t>Length: ~1200 miles</a:t>
            </a:r>
          </a:p>
        </p:txBody>
      </p:sp>
      <p:sp>
        <p:nvSpPr>
          <p:cNvPr id="13" name="TextBox 12">
            <a:extLst>
              <a:ext uri="{FF2B5EF4-FFF2-40B4-BE49-F238E27FC236}">
                <a16:creationId xmlns:a16="http://schemas.microsoft.com/office/drawing/2014/main" id="{698364F2-5A7A-2B56-F02C-51A4B541EBBA}"/>
              </a:ext>
            </a:extLst>
          </p:cNvPr>
          <p:cNvSpPr txBox="1"/>
          <p:nvPr/>
        </p:nvSpPr>
        <p:spPr>
          <a:xfrm>
            <a:off x="7876905" y="6020029"/>
            <a:ext cx="3847443" cy="830997"/>
          </a:xfrm>
          <a:prstGeom prst="rect">
            <a:avLst/>
          </a:prstGeom>
          <a:solidFill>
            <a:schemeClr val="bg1"/>
          </a:solid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FY26 AEM Coverage:</a:t>
            </a:r>
          </a:p>
          <a:p>
            <a:pPr marL="285750" indent="-285750">
              <a:buFont typeface="Arial" panose="020B0604020202020204" pitchFamily="34" charset="0"/>
              <a:buChar char="•"/>
            </a:pPr>
            <a:r>
              <a:rPr lang="en-US" sz="1600" dirty="0">
                <a:solidFill>
                  <a:srgbClr val="0070C0"/>
                </a:solidFill>
                <a:latin typeface="Arial" panose="020B0604020202020204" pitchFamily="34" charset="0"/>
                <a:cs typeface="Arial" panose="020B0604020202020204" pitchFamily="34" charset="0"/>
              </a:rPr>
              <a:t>Cumulative distance &gt;13,000 miles </a:t>
            </a:r>
          </a:p>
          <a:p>
            <a:pPr marL="285750" indent="-285750">
              <a:buFont typeface="Arial" panose="020B0604020202020204" pitchFamily="34" charset="0"/>
              <a:buChar char="•"/>
            </a:pPr>
            <a:r>
              <a:rPr lang="en-US" sz="1600" dirty="0">
                <a:solidFill>
                  <a:srgbClr val="0070C0"/>
                </a:solidFill>
                <a:latin typeface="Arial" panose="020B0604020202020204" pitchFamily="34" charset="0"/>
                <a:cs typeface="Arial" panose="020B0604020202020204" pitchFamily="34" charset="0"/>
              </a:rPr>
              <a:t>Estimated area &gt;14% of NM </a:t>
            </a:r>
          </a:p>
        </p:txBody>
      </p:sp>
      <p:sp>
        <p:nvSpPr>
          <p:cNvPr id="2" name="Oval 1">
            <a:extLst>
              <a:ext uri="{FF2B5EF4-FFF2-40B4-BE49-F238E27FC236}">
                <a16:creationId xmlns:a16="http://schemas.microsoft.com/office/drawing/2014/main" id="{5F1747BF-A67E-FDC3-F107-FC7285FBF0F8}"/>
              </a:ext>
            </a:extLst>
          </p:cNvPr>
          <p:cNvSpPr/>
          <p:nvPr/>
        </p:nvSpPr>
        <p:spPr>
          <a:xfrm>
            <a:off x="8092439" y="4895241"/>
            <a:ext cx="338328" cy="338328"/>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t>A</a:t>
            </a:r>
          </a:p>
        </p:txBody>
      </p:sp>
      <p:sp>
        <p:nvSpPr>
          <p:cNvPr id="4" name="Oval 3">
            <a:extLst>
              <a:ext uri="{FF2B5EF4-FFF2-40B4-BE49-F238E27FC236}">
                <a16:creationId xmlns:a16="http://schemas.microsoft.com/office/drawing/2014/main" id="{0A4022E0-F519-7A6A-DC53-81564204CC24}"/>
              </a:ext>
            </a:extLst>
          </p:cNvPr>
          <p:cNvSpPr/>
          <p:nvPr/>
        </p:nvSpPr>
        <p:spPr>
          <a:xfrm>
            <a:off x="7064481" y="4895241"/>
            <a:ext cx="338328" cy="338328"/>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t>B</a:t>
            </a:r>
          </a:p>
        </p:txBody>
      </p:sp>
      <p:sp>
        <p:nvSpPr>
          <p:cNvPr id="6" name="Oval 5">
            <a:extLst>
              <a:ext uri="{FF2B5EF4-FFF2-40B4-BE49-F238E27FC236}">
                <a16:creationId xmlns:a16="http://schemas.microsoft.com/office/drawing/2014/main" id="{06B7DCA3-F209-20E4-27D1-5F59B37E8B13}"/>
              </a:ext>
            </a:extLst>
          </p:cNvPr>
          <p:cNvSpPr/>
          <p:nvPr/>
        </p:nvSpPr>
        <p:spPr>
          <a:xfrm>
            <a:off x="6505955" y="5538930"/>
            <a:ext cx="338328" cy="338328"/>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t>C</a:t>
            </a:r>
          </a:p>
        </p:txBody>
      </p:sp>
      <p:sp>
        <p:nvSpPr>
          <p:cNvPr id="8" name="Oval 7">
            <a:extLst>
              <a:ext uri="{FF2B5EF4-FFF2-40B4-BE49-F238E27FC236}">
                <a16:creationId xmlns:a16="http://schemas.microsoft.com/office/drawing/2014/main" id="{99CE8112-5554-84A7-A148-F9D0F0289333}"/>
              </a:ext>
            </a:extLst>
          </p:cNvPr>
          <p:cNvSpPr/>
          <p:nvPr/>
        </p:nvSpPr>
        <p:spPr>
          <a:xfrm>
            <a:off x="9200467" y="2481795"/>
            <a:ext cx="338328" cy="338328"/>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t>D</a:t>
            </a:r>
          </a:p>
        </p:txBody>
      </p:sp>
      <p:sp>
        <p:nvSpPr>
          <p:cNvPr id="9" name="Oval 8">
            <a:extLst>
              <a:ext uri="{FF2B5EF4-FFF2-40B4-BE49-F238E27FC236}">
                <a16:creationId xmlns:a16="http://schemas.microsoft.com/office/drawing/2014/main" id="{CCB72B9E-1059-4B42-AF48-52850D3A7CDA}"/>
              </a:ext>
            </a:extLst>
          </p:cNvPr>
          <p:cNvSpPr/>
          <p:nvPr/>
        </p:nvSpPr>
        <p:spPr>
          <a:xfrm>
            <a:off x="7662667" y="3762756"/>
            <a:ext cx="338328" cy="338328"/>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t>E</a:t>
            </a:r>
          </a:p>
        </p:txBody>
      </p:sp>
      <p:sp>
        <p:nvSpPr>
          <p:cNvPr id="10" name="Oval 9">
            <a:extLst>
              <a:ext uri="{FF2B5EF4-FFF2-40B4-BE49-F238E27FC236}">
                <a16:creationId xmlns:a16="http://schemas.microsoft.com/office/drawing/2014/main" id="{716F6660-6754-B0AD-1F51-3F0568CE2197}"/>
              </a:ext>
            </a:extLst>
          </p:cNvPr>
          <p:cNvSpPr/>
          <p:nvPr/>
        </p:nvSpPr>
        <p:spPr>
          <a:xfrm>
            <a:off x="9013653" y="3593592"/>
            <a:ext cx="338328" cy="338328"/>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t>F</a:t>
            </a:r>
          </a:p>
        </p:txBody>
      </p:sp>
      <p:sp>
        <p:nvSpPr>
          <p:cNvPr id="16" name="Google Shape;144;p29">
            <a:extLst>
              <a:ext uri="{FF2B5EF4-FFF2-40B4-BE49-F238E27FC236}">
                <a16:creationId xmlns:a16="http://schemas.microsoft.com/office/drawing/2014/main" id="{278E3932-FF57-14BF-C22F-E62030C81BF3}"/>
              </a:ext>
            </a:extLst>
          </p:cNvPr>
          <p:cNvSpPr txBox="1"/>
          <p:nvPr/>
        </p:nvSpPr>
        <p:spPr>
          <a:xfrm>
            <a:off x="177930" y="57113"/>
            <a:ext cx="9295254" cy="692458"/>
          </a:xfrm>
          <a:prstGeom prst="rect">
            <a:avLst/>
          </a:prstGeom>
          <a:noFill/>
          <a:ln w="0">
            <a:noFill/>
          </a:ln>
        </p:spPr>
        <p:txBody>
          <a:bodyPr tIns="110619" bIns="110619"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 sz="3000" b="1" spc="-1" dirty="0">
                <a:solidFill>
                  <a:prstClr val="black"/>
                </a:solidFill>
                <a:latin typeface="Calibri Light" panose="020F0302020204030204"/>
                <a:ea typeface="Arial"/>
              </a:rPr>
              <a:t>New Data Collection:</a:t>
            </a:r>
            <a:r>
              <a:rPr kumimoji="0" lang="en" sz="3000" b="1" i="0" u="none" strike="noStrike" kern="1200" cap="none" spc="-1" normalizeH="0" baseline="0" noProof="0" dirty="0">
                <a:ln>
                  <a:noFill/>
                </a:ln>
                <a:solidFill>
                  <a:prstClr val="black"/>
                </a:solidFill>
                <a:effectLst/>
                <a:uLnTx/>
                <a:uFillTx/>
                <a:latin typeface="Calibri Light" panose="020F0302020204030204"/>
                <a:ea typeface="Arial"/>
                <a:cs typeface="+mn-cs"/>
              </a:rPr>
              <a:t> FY2026</a:t>
            </a:r>
            <a:endParaRPr kumimoji="0" lang="en-US" sz="3000" b="1" i="0" u="none" strike="noStrike" kern="1200" cap="none" spc="-1"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53636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623A6061-717F-413A-36A0-D58E8B1F4342}"/>
              </a:ext>
            </a:extLst>
          </p:cNvPr>
          <p:cNvSpPr>
            <a:spLocks noGrp="1"/>
          </p:cNvSpPr>
          <p:nvPr>
            <p:ph type="sldNum" sz="quarter" idx="4294967295"/>
          </p:nvPr>
        </p:nvSpPr>
        <p:spPr>
          <a:xfrm>
            <a:off x="0" y="6378575"/>
            <a:ext cx="69373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7DB0-B9C2-4BFC-8818-B6B1C4E76DC0}" type="slidenum">
              <a:rPr kumimoji="0" lang="en-US" sz="1200" b="0" i="0" u="none" strike="noStrike" kern="1200" cap="none" spc="0" normalizeH="0" baseline="0" noProof="0" smtClean="0">
                <a:ln>
                  <a:noFill/>
                </a:ln>
                <a:solidFill>
                  <a:srgbClr val="002D4B">
                    <a:tint val="75000"/>
                  </a:srgbClr>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2D4B">
                  <a:tint val="75000"/>
                </a:srgbClr>
              </a:solidFill>
              <a:effectLst/>
              <a:uLnTx/>
              <a:uFillTx/>
              <a:latin typeface="Franklin Gothic Book" panose="020B0503020102020204" pitchFamily="34" charset="0"/>
              <a:ea typeface="+mn-ea"/>
              <a:cs typeface="+mn-cs"/>
            </a:endParaRPr>
          </a:p>
        </p:txBody>
      </p:sp>
      <p:grpSp>
        <p:nvGrpSpPr>
          <p:cNvPr id="13" name="Group 12">
            <a:extLst>
              <a:ext uri="{FF2B5EF4-FFF2-40B4-BE49-F238E27FC236}">
                <a16:creationId xmlns:a16="http://schemas.microsoft.com/office/drawing/2014/main" id="{66BE7D5F-19E1-32CA-C422-69808B43095F}"/>
              </a:ext>
            </a:extLst>
          </p:cNvPr>
          <p:cNvGrpSpPr/>
          <p:nvPr/>
        </p:nvGrpSpPr>
        <p:grpSpPr>
          <a:xfrm>
            <a:off x="5678149" y="311150"/>
            <a:ext cx="5522319" cy="91440"/>
            <a:chOff x="5684434" y="311150"/>
            <a:chExt cx="5522319" cy="91440"/>
          </a:xfrm>
        </p:grpSpPr>
        <p:sp>
          <p:nvSpPr>
            <p:cNvPr id="3" name="AutoShape 3">
              <a:extLst>
                <a:ext uri="{FF2B5EF4-FFF2-40B4-BE49-F238E27FC236}">
                  <a16:creationId xmlns:a16="http://schemas.microsoft.com/office/drawing/2014/main" id="{D8CB8BEE-FB68-A6E4-1535-D4D988E5F439}"/>
                </a:ext>
              </a:extLst>
            </p:cNvPr>
            <p:cNvSpPr>
              <a:spLocks noChangeArrowheads="1"/>
            </p:cNvSpPr>
            <p:nvPr/>
          </p:nvSpPr>
          <p:spPr bwMode="auto">
            <a:xfrm>
              <a:off x="5684434" y="311150"/>
              <a:ext cx="1829094" cy="91440"/>
            </a:xfrm>
            <a:prstGeom prst="parallelogram">
              <a:avLst>
                <a:gd name="adj" fmla="val 26975"/>
              </a:avLst>
            </a:prstGeom>
            <a:solidFill>
              <a:srgbClr val="74AF0D"/>
            </a:solidFill>
            <a:ln>
              <a:noFill/>
            </a:ln>
            <a:effectLst/>
            <a:extLst>
              <a:ext uri="{91240B29-F687-4F45-9708-019B960494DF}">
                <a14:hiddenLine xmlns:a14="http://schemas.microsoft.com/office/drawing/2010/main" w="25400" algn="ctr">
                  <a:solidFill>
                    <a:srgbClr val="002D4B"/>
                  </a:solidFill>
                  <a:miter lim="800000"/>
                  <a:headEnd/>
                  <a:tailEnd/>
                </a14:hiddenLine>
              </a:ext>
              <a:ext uri="{AF507438-7753-43E0-B8FC-AC1667EBCBE1}">
                <a14:hiddenEffects xmlns:a14="http://schemas.microsoft.com/office/drawing/2010/main">
                  <a:effectLst>
                    <a:outerShdw dist="35921" dir="2700000" algn="ctr" rotWithShape="0">
                      <a:srgbClr val="002D4B"/>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D4B"/>
                </a:solidFill>
                <a:effectLst/>
                <a:uLnTx/>
                <a:uFillTx/>
                <a:latin typeface="Franklin Gothic Book" panose="020B0503020102020204"/>
                <a:ea typeface="+mn-ea"/>
                <a:cs typeface="+mn-cs"/>
              </a:endParaRPr>
            </a:p>
          </p:txBody>
        </p:sp>
        <p:sp>
          <p:nvSpPr>
            <p:cNvPr id="4" name="AutoShape 4">
              <a:extLst>
                <a:ext uri="{FF2B5EF4-FFF2-40B4-BE49-F238E27FC236}">
                  <a16:creationId xmlns:a16="http://schemas.microsoft.com/office/drawing/2014/main" id="{4E91E6A9-1213-4FF9-46E9-1DCF204B7377}"/>
                </a:ext>
              </a:extLst>
            </p:cNvPr>
            <p:cNvSpPr>
              <a:spLocks noChangeArrowheads="1"/>
            </p:cNvSpPr>
            <p:nvPr/>
          </p:nvSpPr>
          <p:spPr bwMode="auto">
            <a:xfrm>
              <a:off x="9377953" y="311150"/>
              <a:ext cx="1828800" cy="91440"/>
            </a:xfrm>
            <a:prstGeom prst="parallelogram">
              <a:avLst>
                <a:gd name="adj" fmla="val 27778"/>
              </a:avLst>
            </a:prstGeom>
            <a:solidFill>
              <a:srgbClr val="704D30"/>
            </a:solidFill>
            <a:ln>
              <a:noFill/>
            </a:ln>
            <a:effectLst/>
            <a:extLst>
              <a:ext uri="{91240B29-F687-4F45-9708-019B960494DF}">
                <a14:hiddenLine xmlns:a14="http://schemas.microsoft.com/office/drawing/2010/main" w="25400" algn="ctr">
                  <a:solidFill>
                    <a:srgbClr val="002D4B"/>
                  </a:solidFill>
                  <a:miter lim="800000"/>
                  <a:headEnd/>
                  <a:tailEnd/>
                </a14:hiddenLine>
              </a:ext>
              <a:ext uri="{AF507438-7753-43E0-B8FC-AC1667EBCBE1}">
                <a14:hiddenEffects xmlns:a14="http://schemas.microsoft.com/office/drawing/2010/main">
                  <a:effectLst>
                    <a:outerShdw dist="35921" dir="2700000" algn="ctr" rotWithShape="0">
                      <a:srgbClr val="002D4B"/>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D4B"/>
                </a:solidFill>
                <a:effectLst/>
                <a:uLnTx/>
                <a:uFillTx/>
                <a:latin typeface="Franklin Gothic Book" panose="020B0503020102020204"/>
                <a:ea typeface="+mn-ea"/>
                <a:cs typeface="+mn-cs"/>
              </a:endParaRPr>
            </a:p>
          </p:txBody>
        </p:sp>
        <p:sp>
          <p:nvSpPr>
            <p:cNvPr id="5" name="AutoShape 5">
              <a:extLst>
                <a:ext uri="{FF2B5EF4-FFF2-40B4-BE49-F238E27FC236}">
                  <a16:creationId xmlns:a16="http://schemas.microsoft.com/office/drawing/2014/main" id="{19ABA4E1-7E01-25DD-ED32-1A412ACC1357}"/>
                </a:ext>
              </a:extLst>
            </p:cNvPr>
            <p:cNvSpPr>
              <a:spLocks noChangeArrowheads="1"/>
            </p:cNvSpPr>
            <p:nvPr/>
          </p:nvSpPr>
          <p:spPr bwMode="auto">
            <a:xfrm>
              <a:off x="7532644" y="311150"/>
              <a:ext cx="1828800" cy="91440"/>
            </a:xfrm>
            <a:prstGeom prst="parallelogram">
              <a:avLst>
                <a:gd name="adj" fmla="val 27392"/>
              </a:avLst>
            </a:prstGeom>
            <a:solidFill>
              <a:srgbClr val="00587D"/>
            </a:solidFill>
            <a:ln>
              <a:noFill/>
            </a:ln>
            <a:effectLst/>
            <a:extLst>
              <a:ext uri="{91240B29-F687-4F45-9708-019B960494DF}">
                <a14:hiddenLine xmlns:a14="http://schemas.microsoft.com/office/drawing/2010/main" w="25400" algn="ctr">
                  <a:solidFill>
                    <a:srgbClr val="002D4B"/>
                  </a:solidFill>
                  <a:miter lim="800000"/>
                  <a:headEnd/>
                  <a:tailEnd/>
                </a14:hiddenLine>
              </a:ext>
              <a:ext uri="{AF507438-7753-43E0-B8FC-AC1667EBCBE1}">
                <a14:hiddenEffects xmlns:a14="http://schemas.microsoft.com/office/drawing/2010/main">
                  <a:effectLst>
                    <a:outerShdw dist="35921" dir="2700000" algn="ctr" rotWithShape="0">
                      <a:srgbClr val="002D4B"/>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D4B"/>
                </a:solidFill>
                <a:effectLst/>
                <a:uLnTx/>
                <a:uFillTx/>
                <a:latin typeface="Franklin Gothic Book" panose="020B0503020102020204"/>
                <a:ea typeface="+mn-ea"/>
                <a:cs typeface="+mn-cs"/>
              </a:endParaRPr>
            </a:p>
          </p:txBody>
        </p:sp>
      </p:grpSp>
      <p:pic>
        <p:nvPicPr>
          <p:cNvPr id="20" name="Picture 19" descr="A blue and white sign with white text&#10;&#10;AI-generated content may be incorrect.">
            <a:extLst>
              <a:ext uri="{FF2B5EF4-FFF2-40B4-BE49-F238E27FC236}">
                <a16:creationId xmlns:a16="http://schemas.microsoft.com/office/drawing/2014/main" id="{3CB6B70F-24D2-0196-610B-C9C3AC0137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40790" y="5738177"/>
            <a:ext cx="2699969" cy="822960"/>
          </a:xfrm>
          <a:prstGeom prst="rect">
            <a:avLst/>
          </a:prstGeom>
        </p:spPr>
      </p:pic>
      <p:pic>
        <p:nvPicPr>
          <p:cNvPr id="6" name="Picture 5">
            <a:extLst>
              <a:ext uri="{FF2B5EF4-FFF2-40B4-BE49-F238E27FC236}">
                <a16:creationId xmlns:a16="http://schemas.microsoft.com/office/drawing/2014/main" id="{62A4B048-762E-0312-EAB3-31B57481E209}"/>
              </a:ext>
            </a:extLst>
          </p:cNvPr>
          <p:cNvPicPr>
            <a:picLocks noChangeAspect="1"/>
          </p:cNvPicPr>
          <p:nvPr/>
        </p:nvPicPr>
        <p:blipFill>
          <a:blip r:embed="rId4"/>
          <a:stretch>
            <a:fillRect/>
          </a:stretch>
        </p:blipFill>
        <p:spPr>
          <a:xfrm>
            <a:off x="188797" y="356870"/>
            <a:ext cx="5489352" cy="6488793"/>
          </a:xfrm>
          <a:prstGeom prst="rect">
            <a:avLst/>
          </a:prstGeom>
        </p:spPr>
      </p:pic>
      <p:sp>
        <p:nvSpPr>
          <p:cNvPr id="8" name="Google Shape;144;p29">
            <a:extLst>
              <a:ext uri="{FF2B5EF4-FFF2-40B4-BE49-F238E27FC236}">
                <a16:creationId xmlns:a16="http://schemas.microsoft.com/office/drawing/2014/main" id="{F665C40A-A8CA-7380-7597-4B81A5194F54}"/>
              </a:ext>
            </a:extLst>
          </p:cNvPr>
          <p:cNvSpPr txBox="1"/>
          <p:nvPr/>
        </p:nvSpPr>
        <p:spPr>
          <a:xfrm>
            <a:off x="5944747" y="1128557"/>
            <a:ext cx="5489352" cy="2126272"/>
          </a:xfrm>
          <a:prstGeom prst="rect">
            <a:avLst/>
          </a:prstGeom>
          <a:noFill/>
          <a:ln w="0">
            <a:noFill/>
          </a:ln>
        </p:spPr>
        <p:txBody>
          <a:bodyPr tIns="110619" bIns="110619"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 sz="3000" b="1" i="0" u="none" strike="noStrike" kern="1200" cap="none" spc="-1" normalizeH="0" baseline="0" noProof="0" dirty="0">
                <a:ln>
                  <a:noFill/>
                </a:ln>
                <a:solidFill>
                  <a:prstClr val="black"/>
                </a:solidFill>
                <a:effectLst/>
                <a:uLnTx/>
                <a:uFillTx/>
                <a:latin typeface="Calibri Light" panose="020F0302020204030204"/>
                <a:ea typeface="Arial"/>
                <a:cs typeface="+mn-cs"/>
              </a:rPr>
              <a:t>Lower Rio Grande Region 2026</a:t>
            </a:r>
            <a:endParaRPr kumimoji="0" lang="en-US" sz="3000" b="1" i="0" u="none" strike="noStrike" kern="1200" cap="none" spc="-1"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727268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8CF02-65FE-E86B-8016-52130D83BB75}"/>
            </a:ext>
          </a:extLst>
        </p:cNvPr>
        <p:cNvGrpSpPr/>
        <p:nvPr/>
      </p:nvGrpSpPr>
      <p:grpSpPr>
        <a:xfrm>
          <a:off x="0" y="0"/>
          <a:ext cx="0" cy="0"/>
          <a:chOff x="0" y="0"/>
          <a:chExt cx="0" cy="0"/>
        </a:xfrm>
      </p:grpSpPr>
      <p:pic>
        <p:nvPicPr>
          <p:cNvPr id="6" name="Picture 5" descr="A logo with text on it&#10;&#10;AI-generated content may be incorrect.">
            <a:extLst>
              <a:ext uri="{FF2B5EF4-FFF2-40B4-BE49-F238E27FC236}">
                <a16:creationId xmlns:a16="http://schemas.microsoft.com/office/drawing/2014/main" id="{A932CBC7-B946-D06D-7C7C-E4109C8CA7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23836" y="6045019"/>
            <a:ext cx="2096664" cy="668381"/>
          </a:xfrm>
          <a:prstGeom prst="rect">
            <a:avLst/>
          </a:prstGeom>
        </p:spPr>
      </p:pic>
      <p:sp>
        <p:nvSpPr>
          <p:cNvPr id="2" name="Title 1">
            <a:extLst>
              <a:ext uri="{FF2B5EF4-FFF2-40B4-BE49-F238E27FC236}">
                <a16:creationId xmlns:a16="http://schemas.microsoft.com/office/drawing/2014/main" id="{E9009312-9643-56EC-C759-BD59176BD782}"/>
              </a:ext>
            </a:extLst>
          </p:cNvPr>
          <p:cNvSpPr>
            <a:spLocks noGrp="1"/>
          </p:cNvSpPr>
          <p:nvPr>
            <p:ph type="title"/>
          </p:nvPr>
        </p:nvSpPr>
        <p:spPr/>
        <p:txBody>
          <a:bodyPr/>
          <a:lstStyle/>
          <a:p>
            <a:r>
              <a:rPr lang="en-US" sz="3200"/>
              <a:t>AEM Survey within the LRG</a:t>
            </a:r>
          </a:p>
        </p:txBody>
      </p:sp>
      <p:sp>
        <p:nvSpPr>
          <p:cNvPr id="5" name="Text Placeholder 8">
            <a:extLst>
              <a:ext uri="{FF2B5EF4-FFF2-40B4-BE49-F238E27FC236}">
                <a16:creationId xmlns:a16="http://schemas.microsoft.com/office/drawing/2014/main" id="{D4E6EFBB-570B-6A18-29CB-5E2F5D565504}"/>
              </a:ext>
            </a:extLst>
          </p:cNvPr>
          <p:cNvSpPr>
            <a:spLocks noGrp="1"/>
          </p:cNvSpPr>
          <p:nvPr>
            <p:ph type="body" sz="quarter" idx="13"/>
          </p:nvPr>
        </p:nvSpPr>
        <p:spPr>
          <a:xfrm>
            <a:off x="312420" y="2213775"/>
            <a:ext cx="6327140" cy="3060090"/>
          </a:xfrm>
        </p:spPr>
        <p:txBody>
          <a:bodyPr vert="horz" lIns="0" tIns="0" rIns="0" bIns="0" rtlCol="0" anchor="t">
            <a:noAutofit/>
          </a:bodyPr>
          <a:lstStyle/>
          <a:p>
            <a:r>
              <a:rPr lang="en-US" dirty="0">
                <a:latin typeface="Franklin Gothic Book"/>
              </a:rPr>
              <a:t>4,000 line-kilometers of data collected f</a:t>
            </a:r>
            <a:r>
              <a:rPr lang="en-US" dirty="0"/>
              <a:t>rom November 16 – December 9, 2025</a:t>
            </a:r>
          </a:p>
          <a:p>
            <a:r>
              <a:rPr lang="en-US" dirty="0">
                <a:latin typeface="Franklin Gothic Book"/>
              </a:rPr>
              <a:t>Depth of investigation for this method in the LRG is between 200 meters (656 feet) and 500 	meters (1,640 feet)</a:t>
            </a:r>
          </a:p>
          <a:p>
            <a:r>
              <a:rPr lang="en-US" dirty="0">
                <a:latin typeface="Franklin Gothic Book"/>
              </a:rPr>
              <a:t>Data </a:t>
            </a:r>
            <a:r>
              <a:rPr lang="en-US" dirty="0"/>
              <a:t>has been processed and inverted</a:t>
            </a:r>
          </a:p>
          <a:p>
            <a:r>
              <a:rPr lang="en-US" dirty="0"/>
              <a:t>Project team currently working on interpretations and deliverables</a:t>
            </a:r>
          </a:p>
          <a:p>
            <a:pPr marL="0" indent="0">
              <a:buNone/>
            </a:pPr>
            <a:r>
              <a:rPr lang="en-US" dirty="0"/>
              <a:t>	</a:t>
            </a:r>
          </a:p>
          <a:p>
            <a:pPr marL="0" indent="0">
              <a:buNone/>
            </a:pPr>
            <a:r>
              <a:rPr lang="en-US" dirty="0">
                <a:latin typeface="Franklin Gothic Book"/>
              </a:rPr>
              <a:t>	</a:t>
            </a:r>
          </a:p>
        </p:txBody>
      </p:sp>
      <p:pic>
        <p:nvPicPr>
          <p:cNvPr id="4" name="Picture 3">
            <a:extLst>
              <a:ext uri="{FF2B5EF4-FFF2-40B4-BE49-F238E27FC236}">
                <a16:creationId xmlns:a16="http://schemas.microsoft.com/office/drawing/2014/main" id="{134B10EF-3BF0-9E49-F239-8890121D15F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52459" y="0"/>
            <a:ext cx="5139541" cy="6858000"/>
          </a:xfrm>
          <a:prstGeom prst="rect">
            <a:avLst/>
          </a:prstGeom>
        </p:spPr>
      </p:pic>
    </p:spTree>
    <p:extLst>
      <p:ext uri="{BB962C8B-B14F-4D97-AF65-F5344CB8AC3E}">
        <p14:creationId xmlns:p14="http://schemas.microsoft.com/office/powerpoint/2010/main" val="3746609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380DD-D874-EA47-3B04-595C813DC895}"/>
              </a:ext>
            </a:extLst>
          </p:cNvPr>
          <p:cNvSpPr>
            <a:spLocks noGrp="1"/>
          </p:cNvSpPr>
          <p:nvPr>
            <p:ph type="title"/>
          </p:nvPr>
        </p:nvSpPr>
        <p:spPr/>
        <p:txBody>
          <a:bodyPr/>
          <a:lstStyle/>
          <a:p>
            <a:r>
              <a:rPr lang="en-US">
                <a:latin typeface="Franklin Gothic Book"/>
              </a:rPr>
              <a:t>Mean Resistivity Map</a:t>
            </a:r>
            <a:endParaRPr lang="en-US"/>
          </a:p>
        </p:txBody>
      </p:sp>
      <p:sp>
        <p:nvSpPr>
          <p:cNvPr id="4" name="Text Placeholder 3">
            <a:extLst>
              <a:ext uri="{FF2B5EF4-FFF2-40B4-BE49-F238E27FC236}">
                <a16:creationId xmlns:a16="http://schemas.microsoft.com/office/drawing/2014/main" id="{50E38823-CCDF-57EE-70AC-FFDAB629B9E9}"/>
              </a:ext>
            </a:extLst>
          </p:cNvPr>
          <p:cNvSpPr>
            <a:spLocks noGrp="1"/>
          </p:cNvSpPr>
          <p:nvPr>
            <p:ph type="body" sz="quarter" idx="13"/>
          </p:nvPr>
        </p:nvSpPr>
        <p:spPr>
          <a:xfrm>
            <a:off x="605790" y="4752110"/>
            <a:ext cx="5997956" cy="928096"/>
          </a:xfrm>
        </p:spPr>
        <p:txBody>
          <a:bodyPr/>
          <a:lstStyle/>
          <a:p>
            <a:r>
              <a:rPr lang="en-US" dirty="0"/>
              <a:t>Distinct regional variances in resistivity values across the survey area</a:t>
            </a:r>
          </a:p>
        </p:txBody>
      </p:sp>
      <p:grpSp>
        <p:nvGrpSpPr>
          <p:cNvPr id="9" name="Group 8">
            <a:extLst>
              <a:ext uri="{FF2B5EF4-FFF2-40B4-BE49-F238E27FC236}">
                <a16:creationId xmlns:a16="http://schemas.microsoft.com/office/drawing/2014/main" id="{9AED0F3E-7355-4A74-245F-902E9BA0CF57}"/>
              </a:ext>
            </a:extLst>
          </p:cNvPr>
          <p:cNvGrpSpPr/>
          <p:nvPr/>
        </p:nvGrpSpPr>
        <p:grpSpPr>
          <a:xfrm>
            <a:off x="6904008" y="0"/>
            <a:ext cx="5287992" cy="6858000"/>
            <a:chOff x="6904008" y="0"/>
            <a:chExt cx="5287992" cy="6858000"/>
          </a:xfrm>
        </p:grpSpPr>
        <p:pic>
          <p:nvPicPr>
            <p:cNvPr id="6" name="Picture 5">
              <a:extLst>
                <a:ext uri="{FF2B5EF4-FFF2-40B4-BE49-F238E27FC236}">
                  <a16:creationId xmlns:a16="http://schemas.microsoft.com/office/drawing/2014/main" id="{356FC08F-C455-AC0F-F759-C93514A7DD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04008" y="0"/>
              <a:ext cx="5287992" cy="6858000"/>
            </a:xfrm>
            <a:prstGeom prst="rect">
              <a:avLst/>
            </a:prstGeom>
          </p:spPr>
        </p:pic>
        <p:sp>
          <p:nvSpPr>
            <p:cNvPr id="7" name="Rectangle 6">
              <a:extLst>
                <a:ext uri="{FF2B5EF4-FFF2-40B4-BE49-F238E27FC236}">
                  <a16:creationId xmlns:a16="http://schemas.microsoft.com/office/drawing/2014/main" id="{178AA23F-842C-6FDF-28BB-2F39DA9B793E}"/>
                </a:ext>
              </a:extLst>
            </p:cNvPr>
            <p:cNvSpPr/>
            <p:nvPr/>
          </p:nvSpPr>
          <p:spPr>
            <a:xfrm>
              <a:off x="7013448" y="5760719"/>
              <a:ext cx="1088136" cy="1188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TextBox 7">
              <a:extLst>
                <a:ext uri="{FF2B5EF4-FFF2-40B4-BE49-F238E27FC236}">
                  <a16:creationId xmlns:a16="http://schemas.microsoft.com/office/drawing/2014/main" id="{3B4DA9BF-8F71-96D9-D8D3-E81AB2CC7590}"/>
                </a:ext>
              </a:extLst>
            </p:cNvPr>
            <p:cNvSpPr txBox="1"/>
            <p:nvPr/>
          </p:nvSpPr>
          <p:spPr>
            <a:xfrm>
              <a:off x="6931152" y="5680206"/>
              <a:ext cx="8869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DDE2E7">
                      <a:lumMod val="10000"/>
                    </a:srgbClr>
                  </a:solidFill>
                  <a:effectLst/>
                  <a:uLnTx/>
                  <a:uFillTx/>
                  <a:latin typeface="Aptos" panose="020B0004020202020204" pitchFamily="34" charset="0"/>
                  <a:ea typeface="+mn-ea"/>
                  <a:cs typeface="+mn-cs"/>
                </a:rPr>
                <a:t>Depth</a:t>
              </a:r>
            </a:p>
          </p:txBody>
        </p:sp>
      </p:grpSp>
      <p:pic>
        <p:nvPicPr>
          <p:cNvPr id="10" name="Picture 9">
            <a:extLst>
              <a:ext uri="{FF2B5EF4-FFF2-40B4-BE49-F238E27FC236}">
                <a16:creationId xmlns:a16="http://schemas.microsoft.com/office/drawing/2014/main" id="{9089E645-38C1-E97A-1D00-2D4FDCF1814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3113" y="1546017"/>
            <a:ext cx="6728039" cy="2437198"/>
          </a:xfrm>
          <a:prstGeom prst="rect">
            <a:avLst/>
          </a:prstGeom>
        </p:spPr>
      </p:pic>
    </p:spTree>
    <p:extLst>
      <p:ext uri="{BB962C8B-B14F-4D97-AF65-F5344CB8AC3E}">
        <p14:creationId xmlns:p14="http://schemas.microsoft.com/office/powerpoint/2010/main" val="1133129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MP Master">
  <a:themeElements>
    <a:clrScheme name="chevron">
      <a:dk1>
        <a:sysClr val="windowText" lastClr="000000"/>
      </a:dk1>
      <a:lt1>
        <a:sysClr val="window" lastClr="FFFFFF"/>
      </a:lt1>
      <a:dk2>
        <a:srgbClr val="0B2D71"/>
      </a:dk2>
      <a:lt2>
        <a:srgbClr val="009DD9"/>
      </a:lt2>
      <a:accent1>
        <a:srgbClr val="0066B2"/>
      </a:accent1>
      <a:accent2>
        <a:srgbClr val="00708C"/>
      </a:accent2>
      <a:accent3>
        <a:srgbClr val="769231"/>
      </a:accent3>
      <a:accent4>
        <a:srgbClr val="97002E"/>
      </a:accent4>
      <a:accent5>
        <a:srgbClr val="E5601F"/>
      </a:accent5>
      <a:accent6>
        <a:srgbClr val="751269"/>
      </a:accent6>
      <a:hlink>
        <a:srgbClr val="009DD9"/>
      </a:hlink>
      <a:folHlink>
        <a:srgbClr val="0B2D71"/>
      </a:folHlink>
    </a:clrScheme>
    <a:fontScheme name="Chevron">
      <a:majorFont>
        <a:latin typeface="Gotham Bold"/>
        <a:ea typeface=""/>
        <a:cs typeface=""/>
      </a:majorFont>
      <a:minorFont>
        <a:latin typeface="Gotham Narrow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2025_AMP_Template" id="{5FE64698-9B29-4648-A544-2EE5B56F79EF}" vid="{A160F09E-7E13-45D0-977E-53115DBA9820}"/>
    </a:ext>
  </a:extLst>
</a:theme>
</file>

<file path=ppt/theme/theme3.xml><?xml version="1.0" encoding="utf-8"?>
<a:theme xmlns:a="http://schemas.openxmlformats.org/drawingml/2006/main" name="SSP&amp;A_2025_Theme2">
  <a:themeElements>
    <a:clrScheme name="SSP&amp;A_2025_Theme">
      <a:dk1>
        <a:sysClr val="windowText" lastClr="000000"/>
      </a:dk1>
      <a:lt1>
        <a:sysClr val="window" lastClr="FFFFFF"/>
      </a:lt1>
      <a:dk2>
        <a:srgbClr val="0069BF"/>
      </a:dk2>
      <a:lt2>
        <a:srgbClr val="E8E8E8"/>
      </a:lt2>
      <a:accent1>
        <a:srgbClr val="2175BF"/>
      </a:accent1>
      <a:accent2>
        <a:srgbClr val="91268F"/>
      </a:accent2>
      <a:accent3>
        <a:srgbClr val="009445"/>
      </a:accent3>
      <a:accent4>
        <a:srgbClr val="FAB040"/>
      </a:accent4>
      <a:accent5>
        <a:srgbClr val="800000"/>
      </a:accent5>
      <a:accent6>
        <a:srgbClr val="ACD7F2"/>
      </a:accent6>
      <a:hlink>
        <a:srgbClr val="0069BF"/>
      </a:hlink>
      <a:folHlink>
        <a:srgbClr val="3F3F3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SPA_Presentation_TEMPLATE_v2025-04.potx" id="{138A78C4-E517-4844-B03B-2EFAECDAEB1F}" vid="{D4C342AC-1587-48F5-B691-36BF3C977F07}"/>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INTERA">
      <a:dk1>
        <a:srgbClr val="002D4B"/>
      </a:dk1>
      <a:lt1>
        <a:sysClr val="window" lastClr="FFFFFF"/>
      </a:lt1>
      <a:dk2>
        <a:srgbClr val="00587D"/>
      </a:dk2>
      <a:lt2>
        <a:srgbClr val="DDE2E7"/>
      </a:lt2>
      <a:accent1>
        <a:srgbClr val="002D4B"/>
      </a:accent1>
      <a:accent2>
        <a:srgbClr val="74AF0D"/>
      </a:accent2>
      <a:accent3>
        <a:srgbClr val="00587D"/>
      </a:accent3>
      <a:accent4>
        <a:srgbClr val="704D30"/>
      </a:accent4>
      <a:accent5>
        <a:srgbClr val="7089A2"/>
      </a:accent5>
      <a:accent6>
        <a:srgbClr val="A39D6C"/>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olidFill>
            <a:schemeClr val="bg2">
              <a:lumMod val="10000"/>
            </a:schemeClr>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2134</TotalTime>
  <Words>1551</Words>
  <Application>Microsoft Office PowerPoint</Application>
  <PresentationFormat>Widescreen</PresentationFormat>
  <Paragraphs>178</Paragraphs>
  <Slides>16</Slides>
  <Notes>8</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16</vt:i4>
      </vt:variant>
    </vt:vector>
  </HeadingPairs>
  <TitlesOfParts>
    <vt:vector size="32" baseType="lpstr">
      <vt:lpstr>Aptos</vt:lpstr>
      <vt:lpstr>Aptos Display</vt:lpstr>
      <vt:lpstr>Arial</vt:lpstr>
      <vt:lpstr>Arial Rounded MT Bold</vt:lpstr>
      <vt:lpstr>Calibri</vt:lpstr>
      <vt:lpstr>Calibri (body)</vt:lpstr>
      <vt:lpstr>Calibri Light</vt:lpstr>
      <vt:lpstr>Courier New</vt:lpstr>
      <vt:lpstr>Franklin Gothic Book</vt:lpstr>
      <vt:lpstr>Wingdings</vt:lpstr>
      <vt:lpstr>Office Theme</vt:lpstr>
      <vt:lpstr>AMP Master</vt:lpstr>
      <vt:lpstr>SSP&amp;A_2025_Theme2</vt:lpstr>
      <vt:lpstr>1_Office Theme</vt:lpstr>
      <vt:lpstr>2_Office Theme</vt:lpstr>
      <vt:lpstr>3_Office Theme</vt:lpstr>
      <vt:lpstr>New Mexico Aquifer Characterization Update Spring 2026</vt:lpstr>
      <vt:lpstr>PowerPoint Presentation</vt:lpstr>
      <vt:lpstr>PowerPoint Presentation</vt:lpstr>
      <vt:lpstr>PowerPoint Presentation</vt:lpstr>
      <vt:lpstr>PowerPoint Presentation</vt:lpstr>
      <vt:lpstr>PowerPoint Presentation</vt:lpstr>
      <vt:lpstr>PowerPoint Presentation</vt:lpstr>
      <vt:lpstr>AEM Survey within the LRG</vt:lpstr>
      <vt:lpstr>Mean Resistivity Map</vt:lpstr>
      <vt:lpstr>Middle Rio Grande Region</vt:lpstr>
      <vt:lpstr>DRAFT Results Resistivity Inversions La Jencia Basin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Stacy Timmons</dc:creator>
  <cp:lastModifiedBy>Stacy Timmons</cp:lastModifiedBy>
  <cp:revision>10</cp:revision>
  <dcterms:created xsi:type="dcterms:W3CDTF">2026-04-16T21:38:16Z</dcterms:created>
  <dcterms:modified xsi:type="dcterms:W3CDTF">2026-04-29T19:28:46Z</dcterms:modified>
</cp:coreProperties>
</file>