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6" r:id="rId4"/>
    <p:sldId id="267" r:id="rId5"/>
    <p:sldId id="258" r:id="rId6"/>
    <p:sldId id="259" r:id="rId7"/>
    <p:sldId id="262" r:id="rId8"/>
    <p:sldId id="263" r:id="rId9"/>
    <p:sldId id="257" r:id="rId10"/>
    <p:sldId id="260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F2AC-FF4B-4421-9012-E033841BB8B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548-B3E7-4728-9A0E-015AA159D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F2AC-FF4B-4421-9012-E033841BB8B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548-B3E7-4728-9A0E-015AA159D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57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F2AC-FF4B-4421-9012-E033841BB8B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548-B3E7-4728-9A0E-015AA159D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15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F2AC-FF4B-4421-9012-E033841BB8B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548-B3E7-4728-9A0E-015AA159D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4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F2AC-FF4B-4421-9012-E033841BB8B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548-B3E7-4728-9A0E-015AA159D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4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F2AC-FF4B-4421-9012-E033841BB8B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548-B3E7-4728-9A0E-015AA159D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5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F2AC-FF4B-4421-9012-E033841BB8B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548-B3E7-4728-9A0E-015AA159D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50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F2AC-FF4B-4421-9012-E033841BB8B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548-B3E7-4728-9A0E-015AA159D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9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F2AC-FF4B-4421-9012-E033841BB8B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548-B3E7-4728-9A0E-015AA159D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05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F2AC-FF4B-4421-9012-E033841BB8B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548-B3E7-4728-9A0E-015AA159D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07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F2AC-FF4B-4421-9012-E033841BB8B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7548-B3E7-4728-9A0E-015AA159D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6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FA1F2AC-FF4B-4421-9012-E033841BB8B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DB2A7548-B3E7-4728-9A0E-015AA159D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319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erial view of river">
            <a:extLst>
              <a:ext uri="{FF2B5EF4-FFF2-40B4-BE49-F238E27FC236}">
                <a16:creationId xmlns:a16="http://schemas.microsoft.com/office/drawing/2014/main" id="{0F44410A-1C94-422A-02A5-7E3186CE08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0F1303-96C9-4983-AC2F-5A9F7412C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914402"/>
            <a:ext cx="10515600" cy="2985923"/>
          </a:xfrm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Overview of Lincoln County Floods 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2024-2025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B87-45DF-4947-ADD0-6C6F2ADDC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72040"/>
            <a:ext cx="10515600" cy="13843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Mark Fischer</a:t>
            </a:r>
          </a:p>
          <a:p>
            <a:r>
              <a:rPr lang="en-US" dirty="0">
                <a:solidFill>
                  <a:srgbClr val="FFFFFF"/>
                </a:solidFill>
              </a:rPr>
              <a:t>Chairman, Lincoln County Commission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24A10-226A-7E94-3FF7-C3845649E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34" y="283264"/>
            <a:ext cx="1735355" cy="138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7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BFBAA-5F1B-EB9F-43A0-7577990585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73847-4F0C-E58E-703B-22658154DE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E9F5A6-3957-2BCB-A9FE-3CFBE9B8E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9E4A54-085B-7CCC-85DA-57D5C23A7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1" y="72249"/>
            <a:ext cx="933312" cy="74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31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CD702F6-114A-ECE7-7B3D-1121D368E7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26486"/>
            <a:ext cx="9144000" cy="1655762"/>
          </a:xfrm>
        </p:spPr>
        <p:txBody>
          <a:bodyPr/>
          <a:lstStyle/>
          <a:p>
            <a:r>
              <a:rPr lang="en-US"/>
              <a:t> Questions?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93013D-50BB-1A21-EFA4-75C2885CB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67" y="828938"/>
            <a:ext cx="3326984" cy="26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42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1CFAC-0765-EB75-0ECB-84E155BCC8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F887CE-FCFB-8D48-2494-C597A29B01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497Flood_07-24-2025 14-22-12_1">
            <a:hlinkClick r:id="" action="ppaction://media"/>
            <a:extLst>
              <a:ext uri="{FF2B5EF4-FFF2-40B4-BE49-F238E27FC236}">
                <a16:creationId xmlns:a16="http://schemas.microsoft.com/office/drawing/2014/main" id="{952BCBD6-AADC-FFB5-BD25-A429668B1B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6306" y="173038"/>
            <a:ext cx="7890015" cy="647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D5655-7A20-3EF1-3AE9-1E31DD7795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3C4422-A7D1-2EAD-B191-4278FBEEB6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0019 (1)">
            <a:hlinkClick r:id="" action="ppaction://media"/>
            <a:extLst>
              <a:ext uri="{FF2B5EF4-FFF2-40B4-BE49-F238E27FC236}">
                <a16:creationId xmlns:a16="http://schemas.microsoft.com/office/drawing/2014/main" id="{8F4C911B-6036-A283-B638-D0ADDA4538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454" y="349634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4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5C4C7DA-1F5C-418E-88CC-DFE20F0F4C99">
            <a:hlinkClick r:id="" action="ppaction://media"/>
            <a:extLst>
              <a:ext uri="{FF2B5EF4-FFF2-40B4-BE49-F238E27FC236}">
                <a16:creationId xmlns:a16="http://schemas.microsoft.com/office/drawing/2014/main" id="{36F96CDC-A873-97A6-D40D-0D52ECDF70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1674" y="173038"/>
            <a:ext cx="6483245" cy="653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2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2363C-7DA4-B18C-FDE1-DBF290937E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3D849C-FBDF-6102-D6AC-AC6939BD9D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19754D-11F2-4748-B0D3-5747E441F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72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348CFD-2048-0A0B-BF5A-26AB4A5BA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5" y="97512"/>
            <a:ext cx="963457" cy="76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60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A496A-601B-A008-7450-BB6BD174CA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672641-9909-B214-9707-9D63D9617A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EB5A9-C128-6B9C-A35C-6DDF0903E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1D1150-8997-8343-4F52-43961AAAC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36"/>
            <a:ext cx="932141" cy="7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4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6AB59-D913-3C95-D3A7-AEBAEB9669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395A7C-FE62-4E0A-CE28-DCCF8FF1CD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2C4D00-8A46-AF5E-997F-7190EE0D8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21E7BC-706C-063C-BCE2-B9C2EEAC5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0" y="92346"/>
            <a:ext cx="933312" cy="74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55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95B46-832B-9C15-D80F-232919DC36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8F9C4-9835-86C7-539E-0D56CB8C3D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253783-A70E-918B-0283-E9597CCB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0020A7-E5AE-EB82-237F-56BD4683D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9" y="82297"/>
            <a:ext cx="973506" cy="77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71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F7206-74B3-4F91-A55A-7BCE6448E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474EA17-AEE6-3D13-D13B-51D30867C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19B26B-D29C-70B0-2C35-3E5033711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1" y="63568"/>
            <a:ext cx="1112871" cy="88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77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</TotalTime>
  <Words>17</Words>
  <Application>Microsoft Office PowerPoint</Application>
  <PresentationFormat>Widescreen</PresentationFormat>
  <Paragraphs>4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 Theme</vt:lpstr>
      <vt:lpstr>Overview of Lincoln County Floods  2024-2025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Ross Coleman</dc:creator>
  <cp:lastModifiedBy>Leary, Kate C P</cp:lastModifiedBy>
  <cp:revision>6</cp:revision>
  <dcterms:created xsi:type="dcterms:W3CDTF">2026-04-16T14:19:44Z</dcterms:created>
  <dcterms:modified xsi:type="dcterms:W3CDTF">2026-04-21T13:41:19Z</dcterms:modified>
</cp:coreProperties>
</file>